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0" r:id="rId4"/>
    <p:sldId id="261" r:id="rId5"/>
    <p:sldId id="263" r:id="rId6"/>
    <p:sldId id="265" r:id="rId7"/>
    <p:sldId id="264" r:id="rId8"/>
    <p:sldId id="266" r:id="rId9"/>
    <p:sldId id="268" r:id="rId10"/>
    <p:sldId id="269" r:id="rId11"/>
    <p:sldId id="270" r:id="rId12"/>
    <p:sldId id="258" r:id="rId13"/>
    <p:sldId id="259" r:id="rId14"/>
    <p:sldId id="267" r:id="rId15"/>
    <p:sldId id="26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8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5F0CDF-55D7-47BE-BFD9-CA50FCC24C83}" type="datetimeFigureOut">
              <a:rPr lang="ru-RU" smtClean="0"/>
              <a:pPr/>
              <a:t>12.03.2018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1BE003-37AD-46C6-BDB1-23EB2F44E8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0%D0%BA%D1%81%D0%B2%D0%B5%D0%BB%D0%BB,_%D0%94%D0%B6%D0%B5%D0%B9%D0%BC%D1%81_%D0%9A%D0%BB%D0%B5%D1%80%D0%BA" TargetMode="External"/><Relationship Id="rId2" Type="http://schemas.openxmlformats.org/officeDocument/2006/relationships/hyperlink" Target="http://2.bp.blogspot.com/-UShGhxWXhkg/T5Z8eA-QidI/AAAAAAAAAY0/HisFGl4mgIQ/s1600/wave_anim_1_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much.3dn.ru/news/aleksandr_stepanovich_popov/2014-01-18-113" TargetMode="External"/><Relationship Id="rId5" Type="http://schemas.openxmlformats.org/officeDocument/2006/relationships/hyperlink" Target="http://lichnosti.net/photo_42715.html" TargetMode="External"/><Relationship Id="rId4" Type="http://schemas.openxmlformats.org/officeDocument/2006/relationships/hyperlink" Target="http://mymark.narod.ru/pic/elkoleb6curves4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00174"/>
            <a:ext cx="9144000" cy="2786082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Электромагнитные  волны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929066"/>
            <a:ext cx="8458200" cy="914400"/>
          </a:xfrm>
        </p:spPr>
        <p:txBody>
          <a:bodyPr>
            <a:normAutofit/>
          </a:bodyPr>
          <a:lstStyle/>
          <a:p>
            <a:pPr lvl="0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Физика 8 класс. К учебнику О.Ф.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Кабардин</a:t>
            </a:r>
            <a:endParaRPr lang="ru-RU" sz="2800" b="1" u="sng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dirty="0"/>
          </a:p>
        </p:txBody>
      </p:sp>
      <p:sp>
        <p:nvSpPr>
          <p:cNvPr id="4" name="Содержимое 4"/>
          <p:cNvSpPr txBox="1">
            <a:spLocks/>
          </p:cNvSpPr>
          <p:nvPr/>
        </p:nvSpPr>
        <p:spPr>
          <a:xfrm>
            <a:off x="1475656" y="6000768"/>
            <a:ext cx="7215238" cy="594304"/>
          </a:xfrm>
          <a:prstGeom prst="rect">
            <a:avLst/>
          </a:prstGeom>
        </p:spPr>
        <p:txBody>
          <a:bodyPr vert="horz" lIns="118872" tIns="0" rIns="45720" bIns="0" rtlCol="0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Учитель физики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МБОУ </a:t>
            </a:r>
            <a:r>
              <a:rPr lang="ru-RU" sz="2400" dirty="0" err="1" smtClean="0">
                <a:solidFill>
                  <a:schemeClr val="tx2">
                    <a:lumMod val="1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Магазинский</a:t>
            </a: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УВК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2400" dirty="0" err="1" smtClean="0">
                <a:solidFill>
                  <a:schemeClr val="tx2">
                    <a:lumMod val="1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Карачук</a:t>
            </a: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Э. А.</a:t>
            </a:r>
            <a:endParaRPr lang="ru-RU" sz="2400" dirty="0" smtClean="0">
              <a:solidFill>
                <a:schemeClr val="tx2">
                  <a:lumMod val="1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Запомни: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Источником электромагнитных волн являются ускоренно движущиеся электрические заряды</a:t>
            </a:r>
          </a:p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Длина электромагнитной волны:</a:t>
            </a:r>
          </a:p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λ= с</a:t>
            </a:r>
            <a:r>
              <a:rPr lang="en-US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/</a:t>
            </a:r>
            <a:r>
              <a:rPr lang="el-GR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ν</a:t>
            </a:r>
            <a:r>
              <a:rPr lang="en-US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= c·</a:t>
            </a:r>
            <a:r>
              <a:rPr lang="el-GR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Τ</a:t>
            </a:r>
            <a:endParaRPr lang="en-US" sz="4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c</a:t>
            </a:r>
            <a:r>
              <a:rPr lang="en-US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скорость волны</a:t>
            </a:r>
          </a:p>
          <a:p>
            <a:pPr>
              <a:buNone/>
            </a:pPr>
            <a:r>
              <a:rPr lang="el-GR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ν</a:t>
            </a:r>
            <a:r>
              <a:rPr lang="ru-RU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– </a:t>
            </a:r>
            <a:r>
              <a:rPr lang="ru-RU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частота колебаний</a:t>
            </a:r>
          </a:p>
          <a:p>
            <a:pPr>
              <a:buNone/>
            </a:pPr>
            <a:r>
              <a:rPr lang="el-GR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Τ</a:t>
            </a:r>
            <a:r>
              <a:rPr lang="ru-RU" sz="4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– </a:t>
            </a:r>
            <a:r>
              <a:rPr lang="ru-RU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период колебаний</a:t>
            </a:r>
          </a:p>
          <a:p>
            <a:pPr>
              <a:buNone/>
            </a:pPr>
            <a:endParaRPr lang="ru-RU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Задача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3429000"/>
            <a:ext cx="5643602" cy="29368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λ </a:t>
            </a:r>
            <a:r>
              <a:rPr lang="ru-RU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= с</a:t>
            </a:r>
            <a:r>
              <a:rPr lang="en-US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/</a:t>
            </a:r>
            <a:r>
              <a:rPr lang="el-GR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ν</a:t>
            </a:r>
            <a:r>
              <a:rPr lang="en-US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endParaRPr lang="ru-RU" sz="28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el-GR" sz="2800" b="1" u="sng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ν</a:t>
            </a:r>
            <a:r>
              <a:rPr lang="en-US" sz="2800" b="1" u="sng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= с</a:t>
            </a:r>
            <a:r>
              <a:rPr lang="en-US" sz="2800" b="1" u="sng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/</a:t>
            </a:r>
            <a:r>
              <a:rPr lang="ru-RU" sz="2800" b="1" u="sng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sz="2800" b="1" u="sng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λ</a:t>
            </a:r>
            <a:endParaRPr lang="en-US" sz="2800" b="1" u="sng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el-GR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ν</a:t>
            </a:r>
            <a:r>
              <a:rPr lang="en-US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=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3∙10</a:t>
            </a:r>
            <a:r>
              <a:rPr lang="ru-RU" sz="2800" b="1" baseline="30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8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м/с </a:t>
            </a:r>
            <a:r>
              <a:rPr lang="en-US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:</a:t>
            </a:r>
            <a:r>
              <a:rPr lang="ru-RU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600 м = 5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∙10</a:t>
            </a:r>
            <a:r>
              <a:rPr lang="ru-RU" sz="2800" b="1" baseline="30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5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Гц</a:t>
            </a:r>
            <a:endParaRPr lang="ru-RU" sz="28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Ответ:</a:t>
            </a:r>
            <a:r>
              <a:rPr lang="ru-RU" sz="28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5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∙10</a:t>
            </a:r>
            <a:r>
              <a:rPr lang="ru-RU" sz="2800" b="1" baseline="30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5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Гц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None/>
            </a:pPr>
            <a:endParaRPr lang="ru-RU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500166" y="4286256"/>
            <a:ext cx="1857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57158" y="4214818"/>
            <a:ext cx="2071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Содержимое 2"/>
          <p:cNvSpPr txBox="1">
            <a:spLocks/>
          </p:cNvSpPr>
          <p:nvPr/>
        </p:nvSpPr>
        <p:spPr>
          <a:xfrm>
            <a:off x="428596" y="1285860"/>
            <a:ext cx="7920062" cy="1793869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 международному соглашению длина волны, на которой суда передают сигнал бедствия 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SOS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равна 600 м. Чему равна частота этого радиосигнала?</a:t>
            </a: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457200" y="3295648"/>
            <a:ext cx="2971792" cy="293687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λ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= 600 м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 =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3∙10</a:t>
            </a:r>
            <a:r>
              <a:rPr kumimoji="0" lang="ru-RU" sz="28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8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м/с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ν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Verdana" pitchFamily="34" charset="0"/>
                <a:cs typeface="Times New Roman" pitchFamily="18" charset="0"/>
              </a:rPr>
              <a:t>-?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Подведение итогов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нового вы сегодня узнали?</a:t>
            </a:r>
          </a:p>
          <a:p>
            <a:r>
              <a:rPr lang="ru-RU" dirty="0" smtClean="0"/>
              <a:t>Какие у вас есть вопросы по данной теме?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Прочитайте § 28 (с.124-128 учебника)</a:t>
            </a:r>
          </a:p>
          <a:p>
            <a:r>
              <a:rPr lang="ru-RU" dirty="0" smtClean="0"/>
              <a:t>Ответьте на вопросы с. 125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839200" cy="8382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Список использованных источников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А) список использованных печатных источников:</a:t>
            </a:r>
          </a:p>
          <a:p>
            <a:pPr marL="596646" indent="-514350">
              <a:buNone/>
            </a:pP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Физика. 8 класс: учеб. для </a:t>
            </a:r>
            <a:r>
              <a:rPr lang="ru-RU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общеобразоват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организаций 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О. Ф. </a:t>
            </a:r>
            <a:r>
              <a:rPr lang="ru-RU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Кабардин</a:t>
            </a: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– М. : Просвещение, 2014. – 176 с.: ил. </a:t>
            </a:r>
          </a:p>
          <a:p>
            <a:pPr marL="596646" lvl="1" indent="-514350">
              <a:spcBef>
                <a:spcPts val="600"/>
              </a:spcBef>
              <a:buSzPct val="80000"/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 Физика. Книга для учителя. 8 класс / О. Ф. </a:t>
            </a:r>
            <a:r>
              <a:rPr lang="ru-RU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Кабардин</a:t>
            </a: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С. И. </a:t>
            </a:r>
            <a:r>
              <a:rPr lang="ru-RU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Кабардина</a:t>
            </a: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М.: Просвещение, 2009. – 127 с.</a:t>
            </a:r>
          </a:p>
          <a:p>
            <a:pPr marL="596646" lvl="1" indent="-514350">
              <a:spcBef>
                <a:spcPts val="600"/>
              </a:spcBef>
              <a:buSzPct val="80000"/>
              <a:buNone/>
            </a:pP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Физика. Поурочные разработки. 8 класс : пособие для учителей </a:t>
            </a:r>
            <a:r>
              <a:rPr lang="ru-RU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общеобразоват</a:t>
            </a:r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организаций / Ю.В. Казакова.- М.: Просвещение, 2014. – 144 с. : ил.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686800" cy="63579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В) активные ссылки на использованные изображения:</a:t>
            </a:r>
          </a:p>
          <a:p>
            <a:pPr>
              <a:buNone/>
            </a:pPr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Электромагнитная волна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http://2.bp.blogspot.com/-UShGhxWXhkg/T5Z8eA-QidI/AAAAAAAAAY0/HisFGl4mgIQ/s1600/wave_anim_1_.gif</a:t>
            </a: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Портрет Максвелла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https://ru.wikipedia.org/wiki/%D0%9C%D0%B0%D0%BA%D1%81%D0%B2%D0%B5%D0%BB%D0%BB,_%D0%94%D0%B6%D0%B5%D0%B9%D0%BC%D1%81_%D0%9A%D0%BB%D0%B5%D1%80%D0%BA#mediaviewer/File:James_Clerk_Maxwell.png</a:t>
            </a: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Картинка к гипотезе Максвелла и 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http://mymark.narod.ru/pic/elkoleb6curves4.jpg</a:t>
            </a: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Портрет Генриха Герца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http://lichnosti.net/photo_42715.html</a:t>
            </a: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Портрет Попова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6"/>
              </a:rPr>
              <a:t>http://hemuch.3dn.ru/news/aleksandr_stepanovich_popov/2014-01-18-113</a:t>
            </a: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Вспомним: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Что называется электрическим колебательным контуром?</a:t>
            </a:r>
          </a:p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Какие электромагнитные колебания называются свободными?</a:t>
            </a:r>
          </a:p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Колебания каких величин происходят при разрядке конденсатора через катушку?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Задача урока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Выяснить, какая существует связь между электрическим и магнитным полями</a:t>
            </a:r>
          </a:p>
          <a:p>
            <a:pPr algn="r">
              <a:buNone/>
            </a:pPr>
            <a:endParaRPr lang="ru-RU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>
              <a:buNone/>
            </a:pPr>
            <a:endParaRPr lang="ru-RU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>
              <a:buNone/>
            </a:pPr>
            <a:r>
              <a:rPr lang="ru-RU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Максвелл…сделал всю оптику частной</a:t>
            </a:r>
          </a:p>
          <a:p>
            <a:pPr algn="r">
              <a:buNone/>
            </a:pPr>
            <a:r>
              <a:rPr lang="ru-RU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главой электромагнетизма</a:t>
            </a:r>
          </a:p>
          <a:p>
            <a:pPr algn="r">
              <a:buNone/>
            </a:pPr>
            <a:endParaRPr lang="ru-RU" sz="2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>
              <a:buNone/>
            </a:pPr>
            <a:r>
              <a:rPr lang="ru-RU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Луи де Бройль </a:t>
            </a:r>
            <a:endParaRPr lang="ru-RU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James_Clerk_Maxwel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143116"/>
            <a:ext cx="3624132" cy="4357718"/>
          </a:xfr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Максвелл Джеймс Клерк (1831-1879)</a:t>
            </a:r>
            <a:endParaRPr lang="ru-RU" sz="2800" dirty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4071934" y="1928802"/>
            <a:ext cx="4919666" cy="44291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144000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800" b="0" i="0" u="sng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Он теоретически:</a:t>
            </a:r>
          </a:p>
          <a:p>
            <a:pPr marL="144000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д</a:t>
            </a:r>
            <a:r>
              <a:rPr lang="ru-RU" sz="2800" baseline="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оказал, что электрическое и магнитное поля</a:t>
            </a: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это частные проявления единого электромагнитного поля</a:t>
            </a:r>
          </a:p>
          <a:p>
            <a:pPr marL="144000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предсказал существование электромагнитных волн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57158" y="1142984"/>
            <a:ext cx="84582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</a:pP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1864 г. создал теорию электромагнитного поля.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Электромагнитная волна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Содержимое 3" descr="10_Lect23_Wave_Anim_1_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0166" y="1357298"/>
            <a:ext cx="5893634" cy="3143272"/>
          </a:xfrm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357158" y="3571876"/>
            <a:ext cx="8572528" cy="2428868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endParaRPr kumimoji="0" lang="ru-RU" sz="45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ru-RU" sz="4500" baseline="0" dirty="0" smtClean="0">
                <a:solidFill>
                  <a:schemeClr val="tx2"/>
                </a:solidFill>
              </a:rPr>
              <a:t>   </a:t>
            </a:r>
            <a:endParaRPr lang="ru-RU" sz="5100" b="1" baseline="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1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sz="33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</a:t>
            </a:r>
            <a:r>
              <a:rPr kumimoji="0" lang="ru-RU" sz="33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то распространяющиеся в пространстве переменные электрические и магнитные поля, порождающие взаимно друг друга</a:t>
            </a:r>
            <a:endParaRPr kumimoji="0" lang="ru-RU" sz="33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рассчитал скорость электромагнитных волн: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= с</a:t>
            </a:r>
            <a:r>
              <a:rPr lang="en-US" sz="28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onst</a:t>
            </a:r>
            <a:r>
              <a:rPr lang="ru-RU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3∙10</a:t>
            </a:r>
            <a:r>
              <a:rPr lang="ru-RU" sz="2800" b="1" baseline="30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м/с = 300 000 км/с</a:t>
            </a:r>
          </a:p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предположил, что свет – электромагнитная волна</a:t>
            </a:r>
          </a:p>
          <a:p>
            <a:pPr>
              <a:buNone/>
            </a:pPr>
            <a:r>
              <a:rPr lang="ru-RU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Вычисленная Максвеллом скорость электромагнитной волны совпала с экспериментально определенной скоростью света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357158" y="3143248"/>
            <a:ext cx="8786842" cy="3286124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endParaRPr kumimoji="0" lang="ru-RU" sz="45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ru-RU" sz="4500" baseline="0" dirty="0" smtClean="0">
                <a:solidFill>
                  <a:schemeClr val="tx2"/>
                </a:solidFill>
              </a:rPr>
              <a:t>   </a:t>
            </a:r>
            <a:endParaRPr lang="ru-RU" sz="5100" b="1" baseline="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51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  Процесс взаимного порождения изменяющимся </a:t>
            </a:r>
            <a:r>
              <a:rPr kumimoji="0" lang="ru-RU" sz="51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электрическим полем магнитного поля </a:t>
            </a:r>
            <a:r>
              <a:rPr kumimoji="0" lang="ru-RU" sz="51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и изменяющимся </a:t>
            </a:r>
            <a:r>
              <a:rPr kumimoji="0" lang="ru-RU" sz="51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магнитным полем электрического поля </a:t>
            </a:r>
            <a:r>
              <a:rPr kumimoji="0" lang="ru-RU" sz="51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может неограниченно распространятся, захватывая все новые и новые области пространства.</a:t>
            </a:r>
            <a:endParaRPr kumimoji="0" lang="ru-RU" sz="5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Содержимое 6" descr="Безимени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96527" y="1142984"/>
            <a:ext cx="4572032" cy="2643206"/>
          </a:xfr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838200"/>
          </a:xfrm>
        </p:spPr>
        <p:txBody>
          <a:bodyPr/>
          <a:lstStyle/>
          <a:p>
            <a:r>
              <a:rPr lang="ru-R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Гипотеза Максвелла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Генрих Герц (1857-1894)</a:t>
            </a:r>
            <a:endParaRPr lang="ru-R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Содержимое 4" descr="1329873899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571612"/>
            <a:ext cx="3579615" cy="4143404"/>
          </a:xfr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3786182" y="1357298"/>
            <a:ext cx="5000660" cy="514353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</a:pP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1886 г. создал первую в мире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антенну</a:t>
            </a: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устройство для излучения или приема электромагнитных волн</a:t>
            </a:r>
          </a:p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</a:pP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 1887 г., проводя опыты с открытым колебательным контуром, доказал существование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электромагнитных волн </a:t>
            </a:r>
            <a:r>
              <a:rPr lang="ru-RU" sz="28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измерил их скорость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Попов Александр Степанович</a:t>
            </a:r>
            <a:br>
              <a:rPr lang="ru-RU" sz="2800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(1859-1905) </a:t>
            </a:r>
            <a:endParaRPr lang="ru-RU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Содержимое 3" descr="1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7" y="1226053"/>
            <a:ext cx="3844662" cy="4917591"/>
          </a:xfrm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4572000" y="1928802"/>
            <a:ext cx="4419600" cy="415132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мая 1895 г. Впервые продемонстрировал возможность использования электромагнитных волн для передачи информации без применения проводов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198</TotalTime>
  <Words>555</Words>
  <Application>Microsoft Office PowerPoint</Application>
  <PresentationFormat>Экран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Электромагнитные  волны </vt:lpstr>
      <vt:lpstr>Вспомним:</vt:lpstr>
      <vt:lpstr>Задача урока</vt:lpstr>
      <vt:lpstr>Максвелл Джеймс Клерк (1831-1879)</vt:lpstr>
      <vt:lpstr>Электромагнитная волна</vt:lpstr>
      <vt:lpstr>Презентация PowerPoint</vt:lpstr>
      <vt:lpstr>Гипотеза Максвелла</vt:lpstr>
      <vt:lpstr>Генрих Герц (1857-1894)</vt:lpstr>
      <vt:lpstr>Попов Александр Степанович  (1859-1905) </vt:lpstr>
      <vt:lpstr>Запомни:</vt:lpstr>
      <vt:lpstr>Задача</vt:lpstr>
      <vt:lpstr>Подведение итогов урока:</vt:lpstr>
      <vt:lpstr>Домашнее задание</vt:lpstr>
      <vt:lpstr>Список использованных источников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колебания и волны</dc:title>
  <dc:creator>Александр</dc:creator>
  <cp:lastModifiedBy>Admin</cp:lastModifiedBy>
  <cp:revision>66</cp:revision>
  <dcterms:created xsi:type="dcterms:W3CDTF">2015-03-04T12:56:53Z</dcterms:created>
  <dcterms:modified xsi:type="dcterms:W3CDTF">2018-03-12T14:55:12Z</dcterms:modified>
</cp:coreProperties>
</file>