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82" r:id="rId4"/>
    <p:sldId id="283" r:id="rId5"/>
    <p:sldId id="284" r:id="rId6"/>
    <p:sldId id="277" r:id="rId7"/>
    <p:sldId id="279" r:id="rId8"/>
    <p:sldId id="261" r:id="rId9"/>
    <p:sldId id="269" r:id="rId10"/>
    <p:sldId id="271" r:id="rId11"/>
    <p:sldId id="273" r:id="rId12"/>
    <p:sldId id="274" r:id="rId13"/>
    <p:sldId id="275" r:id="rId14"/>
    <p:sldId id="262" r:id="rId15"/>
    <p:sldId id="263" r:id="rId16"/>
    <p:sldId id="258" r:id="rId17"/>
    <p:sldId id="270" r:id="rId18"/>
    <p:sldId id="259" r:id="rId19"/>
    <p:sldId id="260" r:id="rId20"/>
    <p:sldId id="264" r:id="rId21"/>
    <p:sldId id="267" r:id="rId22"/>
    <p:sldId id="26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A4652"/>
    <a:srgbClr val="007E39"/>
    <a:srgbClr val="F8F2C8"/>
    <a:srgbClr val="336699"/>
    <a:srgbClr val="AC1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F76B8-2218-411C-A3E4-DDADED37E199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2E4A-FE40-4F6B-88FA-8610228A9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F76B8-2218-411C-A3E4-DDADED37E199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2E4A-FE40-4F6B-88FA-8610228A9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F76B8-2218-411C-A3E4-DDADED37E199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2E4A-FE40-4F6B-88FA-8610228A9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F76B8-2218-411C-A3E4-DDADED37E199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2E4A-FE40-4F6B-88FA-8610228A9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F76B8-2218-411C-A3E4-DDADED37E199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2E4A-FE40-4F6B-88FA-8610228A9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F76B8-2218-411C-A3E4-DDADED37E199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2E4A-FE40-4F6B-88FA-8610228A9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F76B8-2218-411C-A3E4-DDADED37E199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2E4A-FE40-4F6B-88FA-8610228A9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F76B8-2218-411C-A3E4-DDADED37E199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2E4A-FE40-4F6B-88FA-8610228A9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F76B8-2218-411C-A3E4-DDADED37E199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2E4A-FE40-4F6B-88FA-8610228A9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F76B8-2218-411C-A3E4-DDADED37E199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2E4A-FE40-4F6B-88FA-8610228A9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F76B8-2218-411C-A3E4-DDADED37E199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2E4A-FE40-4F6B-88FA-8610228A9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F76B8-2218-411C-A3E4-DDADED37E199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82E4A-FE40-4F6B-88FA-8610228A9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16.png"/><Relationship Id="rId7" Type="http://schemas.openxmlformats.org/officeDocument/2006/relationships/image" Target="../media/image19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gi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0000FF"/>
          </a:solidFill>
        </p:spPr>
        <p:txBody>
          <a:bodyPr>
            <a:prstTxWarp prst="textArchDown">
              <a:avLst/>
            </a:prstTxWarp>
            <a:noAutofit/>
          </a:bodyPr>
          <a:lstStyle/>
          <a:p>
            <a:r>
              <a:rPr lang="ru-RU" sz="11500" b="1" dirty="0" smtClean="0"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Виды  </a:t>
            </a:r>
            <a:br>
              <a:rPr lang="ru-RU" sz="11500" b="1" dirty="0" smtClean="0"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11500" b="1" dirty="0" smtClean="0"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излучений.</a:t>
            </a:r>
            <a:br>
              <a:rPr lang="ru-RU" sz="11500" b="1" dirty="0" smtClean="0"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11500" b="1" dirty="0" smtClean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Источники </a:t>
            </a:r>
            <a:br>
              <a:rPr lang="ru-RU" sz="11500" b="1" dirty="0" smtClean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11500" b="1" dirty="0" smtClean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1500" b="1" dirty="0" smtClean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света Учитель – Карачук Э. </a:t>
            </a:r>
            <a:r>
              <a:rPr lang="ru-RU" sz="11500" b="1" smtClean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А.</a:t>
            </a:r>
            <a:endParaRPr lang="ru-RU" sz="11500" b="1" dirty="0">
              <a:solidFill>
                <a:srgbClr val="FF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_a69cfed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7353" y="-1"/>
            <a:ext cx="10458128" cy="697785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57288" y="0"/>
            <a:ext cx="10001288" cy="750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500562" y="4438452"/>
            <a:ext cx="414340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лава</a:t>
            </a:r>
            <a:endParaRPr lang="ru-RU" sz="115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71537" y="642918"/>
            <a:ext cx="9715537" cy="6186309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счет кинетической энергии  быстро  движущихся частиц </a:t>
            </a:r>
          </a:p>
          <a:p>
            <a:pPr algn="ctr"/>
            <a:r>
              <a:rPr lang="ru-RU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вещества атомы </a:t>
            </a:r>
          </a:p>
          <a:p>
            <a:pPr algn="ctr"/>
            <a:r>
              <a:rPr lang="ru-RU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возбуждаются и излучают свет</a:t>
            </a:r>
            <a:endParaRPr lang="ru-RU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ток ФУко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0100" y="214290"/>
            <a:ext cx="7920559" cy="2554545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Раскаленный  металл</a:t>
            </a:r>
            <a:endParaRPr lang="ru-RU" sz="8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Natalya\Рабочий стол\тепловые явления\лампа накали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2486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00042"/>
            <a:ext cx="357186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КПД  12%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3214686"/>
            <a:ext cx="4714876" cy="385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"/>
            <a:ext cx="5357818" cy="401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7544" y="3509942"/>
            <a:ext cx="5326456" cy="334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" y="0"/>
            <a:ext cx="3857620" cy="3416320"/>
          </a:xfrm>
          <a:prstGeom prst="rect">
            <a:avLst/>
          </a:prstGeom>
          <a:solidFill>
            <a:srgbClr val="0000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Энерго</a:t>
            </a:r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-</a:t>
            </a:r>
          </a:p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сберегаю-</a:t>
            </a:r>
          </a:p>
          <a:p>
            <a:pPr algn="ctr"/>
            <a:r>
              <a:rPr lang="ru-RU" sz="5400" b="1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щие</a:t>
            </a:r>
            <a:endParaRPr lang="ru-RU" sz="5400" b="1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лампы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люминесценция</a:t>
            </a:r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6500" b="1" dirty="0" smtClean="0"/>
              <a:t>  </a:t>
            </a:r>
            <a:r>
              <a:rPr lang="ru-RU" sz="48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</a:t>
            </a:r>
            <a:r>
              <a:rPr lang="ru-RU" sz="65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  <a:r>
              <a:rPr lang="ru-RU" sz="52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Электролю-минесценция</a:t>
            </a:r>
            <a:endParaRPr lang="ru-RU" sz="6500" b="1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endParaRPr lang="ru-RU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ru-RU" sz="52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2.Хемилю-минесценция</a:t>
            </a:r>
            <a:endParaRPr lang="ru-RU" sz="52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281518" cy="4340237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3.Катодолю-минесценция</a:t>
            </a:r>
          </a:p>
          <a:p>
            <a:endParaRPr lang="ru-RU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ru-RU" sz="48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4.Фотолю-</a:t>
            </a:r>
          </a:p>
          <a:p>
            <a:pPr>
              <a:buNone/>
            </a:pPr>
            <a:r>
              <a:rPr lang="ru-RU" sz="4800" b="1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минесценция</a:t>
            </a:r>
            <a:endParaRPr lang="ru-RU" sz="4800" b="1" dirty="0" smtClean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85728"/>
            <a:ext cx="9144000" cy="1107996"/>
          </a:xfrm>
          <a:prstGeom prst="rect">
            <a:avLst/>
          </a:prstGeom>
          <a:solidFill>
            <a:srgbClr val="1A465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Нетепловое  излучение</a:t>
            </a:r>
            <a:endParaRPr lang="ru-RU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AC18B0"/>
          </a:solidFill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электролюминесценция</a:t>
            </a:r>
            <a:endParaRPr lang="ru-RU" sz="6600" b="1" dirty="0">
              <a:solidFill>
                <a:srgbClr val="FFC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571612"/>
            <a:ext cx="9144001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9144001" cy="528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1857364"/>
            <a:ext cx="73273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Северное  сияние</a:t>
            </a:r>
            <a:endParaRPr lang="ru-RU" sz="7200" b="1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1" y="1643051"/>
            <a:ext cx="8572559" cy="5078313"/>
          </a:xfrm>
          <a:prstGeom prst="rect">
            <a:avLst/>
          </a:prstGeom>
          <a:solidFill>
            <a:srgbClr val="0000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На возбуждение  атомов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затрачивается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кинетическая энергия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электронов,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у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скоряемых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электрическим полем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AC18B0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</a:rPr>
              <a:t>электролюминесценция</a:t>
            </a:r>
            <a:endParaRPr lang="ru-RU" sz="5400" b="1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5998863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785926"/>
            <a:ext cx="6143636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857628"/>
            <a:ext cx="3500462" cy="2786082"/>
          </a:xfrm>
        </p:spPr>
        <p:txBody>
          <a:bodyPr>
            <a:normAutofit/>
          </a:bodyPr>
          <a:lstStyle/>
          <a:p>
            <a:r>
              <a:rPr lang="ru-RU" dirty="0" smtClean="0"/>
              <a:t>электролюминесценция</a:t>
            </a:r>
            <a:endParaRPr lang="ru-RU" dirty="0"/>
          </a:p>
        </p:txBody>
      </p:sp>
      <p:pic>
        <p:nvPicPr>
          <p:cNvPr id="3" name="Рисунок 2" descr="electrostatics_5_600.jpg"/>
          <p:cNvPicPr>
            <a:picLocks noChangeAspect="1"/>
          </p:cNvPicPr>
          <p:nvPr/>
        </p:nvPicPr>
        <p:blipFill>
          <a:blip r:embed="rId2"/>
          <a:srcRect t="8739" r="31496"/>
          <a:stretch>
            <a:fillRect/>
          </a:stretch>
        </p:blipFill>
        <p:spPr>
          <a:xfrm>
            <a:off x="0" y="-56906"/>
            <a:ext cx="9144000" cy="7414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7E39"/>
          </a:solidFill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катодолюминесценция</a:t>
            </a:r>
            <a:endParaRPr lang="ru-RU" sz="6000" b="1" dirty="0">
              <a:solidFill>
                <a:srgbClr val="FFC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71942"/>
            <a:ext cx="3697859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857364"/>
            <a:ext cx="5000628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1571612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14283" y="1714488"/>
            <a:ext cx="8643998" cy="4524315"/>
          </a:xfrm>
          <a:prstGeom prst="rect">
            <a:avLst/>
          </a:prstGeom>
          <a:solidFill>
            <a:srgbClr val="0000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На возбуждение  атомов</a:t>
            </a:r>
          </a:p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 затрачивается кинетическая </a:t>
            </a:r>
          </a:p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энергия 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электронов,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бомбардирующих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 вещество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хемилюминесценция</a:t>
            </a:r>
            <a:endParaRPr lang="ru-RU" sz="66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3"/>
            <a:ext cx="7215206" cy="541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588"/>
            <a:ext cx="91440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643050"/>
            <a:ext cx="6143668" cy="345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  <a:solidFill>
            <a:srgbClr val="FFFF00"/>
          </a:solidFill>
        </p:spPr>
        <p:txBody>
          <a:bodyPr>
            <a:prstTxWarp prst="textWave2">
              <a:avLst>
                <a:gd name="adj1" fmla="val 4552"/>
                <a:gd name="adj2" fmla="val -1254"/>
              </a:avLst>
            </a:prstTxWarp>
            <a:noAutofit/>
          </a:bodyPr>
          <a:lstStyle/>
          <a:p>
            <a:r>
              <a:rPr lang="ru-RU" sz="7200" b="1" dirty="0" smtClean="0">
                <a:solidFill>
                  <a:srgbClr val="0000FF"/>
                </a:solidFill>
              </a:rPr>
              <a:t>Свет - это электромагнитные</a:t>
            </a:r>
            <a:br>
              <a:rPr lang="ru-RU" sz="7200" b="1" dirty="0" smtClean="0">
                <a:solidFill>
                  <a:srgbClr val="0000FF"/>
                </a:solidFill>
              </a:rPr>
            </a:br>
            <a:r>
              <a:rPr lang="ru-RU" sz="7200" b="1" dirty="0" smtClean="0">
                <a:solidFill>
                  <a:srgbClr val="0000FF"/>
                </a:solidFill>
              </a:rPr>
              <a:t>  волны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3" y="3643314"/>
            <a:ext cx="8143931" cy="3139321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Длина   световых</a:t>
            </a:r>
          </a:p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  волн</a:t>
            </a:r>
          </a:p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400 нм-800 нм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7E39"/>
          </a:solidFill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хемилюминесценция</a:t>
            </a:r>
            <a:endParaRPr lang="ru-RU" sz="6600" b="1" dirty="0"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64"/>
            <a:ext cx="6000760" cy="449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0166" y="1571612"/>
            <a:ext cx="4383834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1643051"/>
            <a:ext cx="9143999" cy="5170646"/>
          </a:xfrm>
          <a:prstGeom prst="rect">
            <a:avLst/>
          </a:prstGeom>
          <a:solidFill>
            <a:srgbClr val="0000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На возбуждение атомов</a:t>
            </a:r>
          </a:p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и излучение света</a:t>
            </a:r>
          </a:p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затрачивается энергия,</a:t>
            </a:r>
          </a:p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выделяемая при</a:t>
            </a:r>
          </a:p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химических реакциях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6000">
              <a:srgbClr val="00B050"/>
            </a:gs>
            <a:gs pos="47000">
              <a:srgbClr val="007E39"/>
            </a:gs>
            <a:gs pos="60001">
              <a:srgbClr val="92D050"/>
            </a:gs>
            <a:gs pos="71001">
              <a:srgbClr val="1A4652"/>
            </a:gs>
            <a:gs pos="81000">
              <a:srgbClr val="92D050"/>
            </a:gs>
            <a:gs pos="100000">
              <a:srgbClr val="0066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92D05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фотолюминесценция</a:t>
            </a:r>
            <a:endParaRPr lang="ru-RU" sz="6600" b="1" dirty="0">
              <a:solidFill>
                <a:srgbClr val="92D05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40" y="1428736"/>
            <a:ext cx="7358114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255" y="2000240"/>
            <a:ext cx="4762745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1214423"/>
            <a:ext cx="9143999" cy="5846626"/>
          </a:xfrm>
          <a:prstGeom prst="rect">
            <a:avLst/>
          </a:prstGeom>
          <a:solidFill>
            <a:srgbClr val="1A465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 возбуждению атомов </a:t>
            </a:r>
          </a:p>
          <a:p>
            <a:pPr algn="ctr"/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приводит облучение</a:t>
            </a:r>
          </a:p>
          <a:p>
            <a:pPr algn="ctr"/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вещества светом, после  чего происходит  излучение света ими самими</a:t>
            </a:r>
            <a:endParaRPr lang="ru-RU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b="12448"/>
          <a:stretch>
            <a:fillRect/>
          </a:stretch>
        </p:blipFill>
        <p:spPr bwMode="auto">
          <a:xfrm>
            <a:off x="53871" y="428604"/>
            <a:ext cx="9090129" cy="531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42852"/>
            <a:ext cx="8562513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14349" y="3714752"/>
            <a:ext cx="264320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Лампы </a:t>
            </a:r>
          </a:p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дневного </a:t>
            </a:r>
          </a:p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света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  <a:solidFill>
            <a:srgbClr val="0000FF"/>
          </a:solidFill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Источники света( тела, которые излучают свет)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7" y="1857364"/>
            <a:ext cx="778674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8F2C8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Естественные (природные)</a:t>
            </a:r>
            <a:endParaRPr lang="ru-RU" sz="8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8F2C8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4500569"/>
            <a:ext cx="778674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и</a:t>
            </a:r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скусственные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briqu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0"/>
            <a:ext cx="3002040" cy="2500306"/>
          </a:xfrm>
          <a:prstGeom prst="rect">
            <a:avLst/>
          </a:prstGeom>
        </p:spPr>
      </p:pic>
      <p:pic>
        <p:nvPicPr>
          <p:cNvPr id="4" name="Рисунок 3" descr="plan79ceti_a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598323" cy="2428868"/>
          </a:xfrm>
          <a:prstGeom prst="rect">
            <a:avLst/>
          </a:prstGeom>
        </p:spPr>
      </p:pic>
      <p:pic>
        <p:nvPicPr>
          <p:cNvPr id="5" name="Рисунок 4" descr="болид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2643182"/>
            <a:ext cx="4214810" cy="4214818"/>
          </a:xfrm>
          <a:prstGeom prst="rect">
            <a:avLst/>
          </a:prstGeom>
        </p:spPr>
      </p:pic>
      <p:pic>
        <p:nvPicPr>
          <p:cNvPr id="6" name="Рисунок 5" descr="костер 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43182"/>
            <a:ext cx="2047876" cy="4214818"/>
          </a:xfrm>
          <a:prstGeom prst="rect">
            <a:avLst/>
          </a:prstGeom>
        </p:spPr>
      </p:pic>
      <p:pic>
        <p:nvPicPr>
          <p:cNvPr id="7" name="Рисунок 6" descr="молния 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074" y="2671464"/>
            <a:ext cx="2928926" cy="418653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42975" y="1857364"/>
            <a:ext cx="5143537" cy="34163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Природные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(естественные)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источники света</a:t>
            </a:r>
            <a:endParaRPr lang="ru-RU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Рисунок 9" descr="01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0274" y="0"/>
            <a:ext cx="3043726" cy="2643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a8713397ad8eaf744d2e63d653ef4a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6749"/>
            <a:ext cx="3357554" cy="3551252"/>
          </a:xfrm>
          <a:prstGeom prst="rect">
            <a:avLst/>
          </a:prstGeom>
        </p:spPr>
      </p:pic>
      <p:pic>
        <p:nvPicPr>
          <p:cNvPr id="5" name="Рисунок 4" descr="41728348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3048016"/>
            <a:ext cx="2857488" cy="3809984"/>
          </a:xfrm>
          <a:prstGeom prst="rect">
            <a:avLst/>
          </a:prstGeom>
        </p:spPr>
      </p:pic>
      <p:pic>
        <p:nvPicPr>
          <p:cNvPr id="6" name="Рисунок 5" descr="5b935c0fbc6eef896c3f7f240628cb7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5" y="3500438"/>
            <a:ext cx="3714776" cy="3357562"/>
          </a:xfrm>
          <a:prstGeom prst="rect">
            <a:avLst/>
          </a:prstGeom>
        </p:spPr>
      </p:pic>
      <p:pic>
        <p:nvPicPr>
          <p:cNvPr id="7" name="Рисунок 6" descr="инертные газы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3380" y="0"/>
            <a:ext cx="4210620" cy="2386018"/>
          </a:xfrm>
          <a:prstGeom prst="rect">
            <a:avLst/>
          </a:prstGeom>
        </p:spPr>
      </p:pic>
      <p:pic>
        <p:nvPicPr>
          <p:cNvPr id="8" name="Рисунок 7" descr="Копия (2) лампа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388" y="1000108"/>
            <a:ext cx="1476384" cy="2000262"/>
          </a:xfrm>
          <a:prstGeom prst="rect">
            <a:avLst/>
          </a:prstGeom>
        </p:spPr>
      </p:pic>
      <p:pic>
        <p:nvPicPr>
          <p:cNvPr id="9" name="Рисунок 8" descr="49caf2cc07d1f5e9ec31ce579b8bd502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8926" y="0"/>
            <a:ext cx="2147894" cy="2571744"/>
          </a:xfrm>
          <a:prstGeom prst="rect">
            <a:avLst/>
          </a:prstGeom>
        </p:spPr>
      </p:pic>
      <p:pic>
        <p:nvPicPr>
          <p:cNvPr id="10" name="Рисунок 9" descr="телевизор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0" y="0"/>
            <a:ext cx="2928926" cy="264318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00035" y="2857496"/>
            <a:ext cx="8643965" cy="1754326"/>
          </a:xfrm>
          <a:prstGeom prst="rect">
            <a:avLst/>
          </a:prstGeom>
          <a:solidFill>
            <a:srgbClr val="0000FF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Искусственные источники света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572560" cy="628654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prstTxWarp prst="textPlain">
              <a:avLst>
                <a:gd name="adj" fmla="val 46589"/>
              </a:avLst>
            </a:prstTxWarp>
            <a:spAutoFit/>
          </a:bodyPr>
          <a:lstStyle/>
          <a:p>
            <a:pPr algn="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Излучают свет</a:t>
            </a:r>
          </a:p>
          <a:p>
            <a:pPr algn="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атомы  вещества , </a:t>
            </a:r>
          </a:p>
          <a:p>
            <a:pPr algn="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внутри</a:t>
            </a:r>
          </a:p>
          <a:p>
            <a:pPr algn="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Которых  находятся </a:t>
            </a:r>
          </a:p>
          <a:p>
            <a:pPr algn="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ускоренно движущиеся  заряженные частицы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атом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2530920" cy="2285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357982"/>
          </a:xfrm>
          <a:solidFill>
            <a:srgbClr val="1A4652"/>
          </a:solidFill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FF00"/>
                </a:solidFill>
              </a:rPr>
              <a:t>При сообщении энергии   атом возбуждается  и становится  способным  излучать</a:t>
            </a:r>
            <a:endParaRPr lang="ru-RU" sz="7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chemeClr val="accent6">
                <a:lumMod val="75000"/>
              </a:schemeClr>
            </a:gs>
            <a:gs pos="100000">
              <a:srgbClr val="FF0000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  <a:solidFill>
            <a:srgbClr val="0000FF"/>
          </a:solidFill>
        </p:spPr>
        <p:txBody>
          <a:bodyPr>
            <a:noAutofit/>
          </a:bodyPr>
          <a:lstStyle/>
          <a:p>
            <a:r>
              <a:rPr lang="ru-RU" sz="13800" b="1" dirty="0" smtClean="0">
                <a:solidFill>
                  <a:srgbClr val="FFFF00"/>
                </a:solidFill>
              </a:rPr>
              <a:t>излучение</a:t>
            </a:r>
            <a:endParaRPr lang="ru-RU" sz="138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14554"/>
            <a:ext cx="4038600" cy="3911609"/>
          </a:xfrm>
          <a:solidFill>
            <a:srgbClr val="C00000"/>
          </a:solidFill>
        </p:spPr>
        <p:txBody>
          <a:bodyPr>
            <a:normAutofit fontScale="85000" lnSpcReduction="20000"/>
          </a:bodyPr>
          <a:lstStyle/>
          <a:p>
            <a:r>
              <a:rPr lang="ru-RU" sz="6600" b="1" dirty="0" smtClean="0">
                <a:solidFill>
                  <a:srgbClr val="FFC000"/>
                </a:solidFill>
              </a:rPr>
              <a:t>Тепловое</a:t>
            </a:r>
          </a:p>
          <a:p>
            <a:endParaRPr lang="ru-RU" sz="6600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6400" dirty="0" smtClean="0">
                <a:solidFill>
                  <a:srgbClr val="FFC000"/>
                </a:solidFill>
              </a:rPr>
              <a:t>(излучение нагретых тел)</a:t>
            </a:r>
            <a:endParaRPr lang="ru-RU" sz="6400" dirty="0">
              <a:solidFill>
                <a:srgbClr val="FFC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14554"/>
            <a:ext cx="4495800" cy="3911609"/>
          </a:xfrm>
          <a:solidFill>
            <a:srgbClr val="00B0F0"/>
          </a:solidFill>
        </p:spPr>
        <p:txBody>
          <a:bodyPr>
            <a:normAutofit fontScale="85000" lnSpcReduction="20000"/>
          </a:bodyPr>
          <a:lstStyle/>
          <a:p>
            <a:r>
              <a:rPr lang="ru-RU" sz="4800" b="1" dirty="0" smtClean="0"/>
              <a:t>Нетепловое </a:t>
            </a:r>
            <a:r>
              <a:rPr lang="ru-RU" sz="3600" b="1" dirty="0" smtClean="0"/>
              <a:t>(люминесценция)</a:t>
            </a:r>
            <a:endParaRPr lang="ru-RU" sz="4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4286256"/>
            <a:ext cx="4429124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Люминесценция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-свечение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Тепловое  излучение</a:t>
            </a:r>
            <a:endParaRPr lang="ru-RU" sz="6600" b="1" dirty="0">
              <a:solidFill>
                <a:srgbClr val="FFFF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71612"/>
            <a:ext cx="244535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612"/>
            <a:ext cx="176893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114806"/>
            <a:ext cx="3786182" cy="274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1142984"/>
            <a:ext cx="478631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Копия (2) лампа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500174"/>
            <a:ext cx="1500166" cy="2250249"/>
          </a:xfrm>
          <a:prstGeom prst="rect">
            <a:avLst/>
          </a:prstGeom>
        </p:spPr>
      </p:pic>
      <p:pic>
        <p:nvPicPr>
          <p:cNvPr id="10" name="Рисунок 9" descr="костер 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7422" y="5072050"/>
            <a:ext cx="2500330" cy="1785950"/>
          </a:xfrm>
          <a:prstGeom prst="rect">
            <a:avLst/>
          </a:prstGeom>
        </p:spPr>
      </p:pic>
      <p:pic>
        <p:nvPicPr>
          <p:cNvPr id="11" name="Рисунок 10" descr="костер 4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3108" y="3214686"/>
            <a:ext cx="3143272" cy="1964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179</Words>
  <Application>Microsoft Office PowerPoint</Application>
  <PresentationFormat>Экран (4:3)</PresentationFormat>
  <Paragraphs>79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Тема Office</vt:lpstr>
      <vt:lpstr>Виды   излучений. Источники   света Учитель – Карачук Э. А.</vt:lpstr>
      <vt:lpstr>Свет - это электромагнитные   волны</vt:lpstr>
      <vt:lpstr>Источники света( тела, которые излучают свет)</vt:lpstr>
      <vt:lpstr>Презентация PowerPoint</vt:lpstr>
      <vt:lpstr>Презентация PowerPoint</vt:lpstr>
      <vt:lpstr>Презентация PowerPoint</vt:lpstr>
      <vt:lpstr>При сообщении энергии   атом возбуждается  и становится  способным  излучать</vt:lpstr>
      <vt:lpstr>излучение</vt:lpstr>
      <vt:lpstr>Тепловое  излучение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люминесценция</vt:lpstr>
      <vt:lpstr>электролюминесценция</vt:lpstr>
      <vt:lpstr>электролюминесценция</vt:lpstr>
      <vt:lpstr>электролюминесценция</vt:lpstr>
      <vt:lpstr>катодолюминесценция</vt:lpstr>
      <vt:lpstr>хемилюминесценция</vt:lpstr>
      <vt:lpstr>хемилюминесценция</vt:lpstr>
      <vt:lpstr>фотолюминесценция</vt:lpstr>
      <vt:lpstr>Презентация PowerPoint</vt:lpstr>
    </vt:vector>
  </TitlesOfParts>
  <Company>N@vicom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Natalia</dc:creator>
  <cp:lastModifiedBy>9</cp:lastModifiedBy>
  <cp:revision>253</cp:revision>
  <dcterms:created xsi:type="dcterms:W3CDTF">2010-12-11T11:37:10Z</dcterms:created>
  <dcterms:modified xsi:type="dcterms:W3CDTF">2022-12-20T11:51:31Z</dcterms:modified>
</cp:coreProperties>
</file>