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0" r:id="rId1"/>
    <p:sldMasterId id="2147484429" r:id="rId2"/>
  </p:sldMasterIdLst>
  <p:notesMasterIdLst>
    <p:notesMasterId r:id="rId20"/>
  </p:notesMasterIdLst>
  <p:sldIdLst>
    <p:sldId id="376" r:id="rId3"/>
    <p:sldId id="267" r:id="rId4"/>
    <p:sldId id="290" r:id="rId5"/>
    <p:sldId id="268" r:id="rId6"/>
    <p:sldId id="291" r:id="rId7"/>
    <p:sldId id="257" r:id="rId8"/>
    <p:sldId id="371" r:id="rId9"/>
    <p:sldId id="372" r:id="rId10"/>
    <p:sldId id="369" r:id="rId11"/>
    <p:sldId id="370" r:id="rId12"/>
    <p:sldId id="374" r:id="rId13"/>
    <p:sldId id="375" r:id="rId14"/>
    <p:sldId id="274" r:id="rId15"/>
    <p:sldId id="297" r:id="rId16"/>
    <p:sldId id="302" r:id="rId17"/>
    <p:sldId id="263" r:id="rId18"/>
    <p:sldId id="364" r:id="rId1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66FF"/>
    <a:srgbClr val="00228E"/>
    <a:srgbClr val="005654"/>
    <a:srgbClr val="003635"/>
    <a:srgbClr val="6A3E20"/>
    <a:srgbClr val="00008E"/>
    <a:srgbClr val="0032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69" autoAdjust="0"/>
    <p:restoredTop sz="86477" autoAdjust="0"/>
  </p:normalViewPr>
  <p:slideViewPr>
    <p:cSldViewPr>
      <p:cViewPr varScale="1">
        <p:scale>
          <a:sx n="63" d="100"/>
          <a:sy n="63" d="100"/>
        </p:scale>
        <p:origin x="93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472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2" Type="http://schemas.openxmlformats.org/officeDocument/2006/relationships/hyperlink" Target="&#1059;&#1088;&#1086;&#1082;%20&#1087;&#1086;%20&#1092;&#1080;&#1079;&#1080;&#1082;&#1077;%20&#1089;%20&#1080;&#1089;&#1087;&#1086;&#1083;&#1100;&#1079;&#1086;&#1074;&#1072;&#1085;&#1080;&#1077;&#1084;%20&#1048;&#1050;&#1058;.pptx" TargetMode="External"/><Relationship Id="rId1" Type="http://schemas.openxmlformats.org/officeDocument/2006/relationships/hyperlink" Target="&#1052;&#1091;&#1083;&#1100;&#1090;&#1080;&#1084;&#1077;&#1076;&#1080;&#1081;&#1085;&#1099;&#1081;%20&#1091;&#1088;&#1086;&#1082;%20&#1087;&#1086;%20&#1090;&#1077;&#1084;&#1077;%20%20&#1055;&#1086;&#1089;&#1083;&#1077;&#1076;&#1086;&#1074;&#1072;&#1090;&#1077;&#1083;&#1100;&#1085;&#1086;&#1077;%20&#1089;&#1086;&#1077;&#1076;&#1080;&#1085;&#1077;&#1085;&#1080;&#1077;%20&#1087;&#1088;&#1086;&#1074;&#1086;&#1076;&#1085;&#1080;&#1082;&#1086;&#1074;.pptx" TargetMode="External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hyperlink" Target="&#1048;&#1085;&#1090;&#1077;&#1088;&#1072;&#1082;&#1090;&#1080;&#1074;&#1085;&#1099;&#1081;%20&#1082;&#1088;&#1086;&#1089;&#1089;&#1074;&#1086;&#1088;&#1076;%20&#1089;%20&#1082;&#1083;&#1072;&#1074;&#1080;&#1072;&#1090;&#1091;&#1088;&#1086;&#1081;_&#1045;&#1076;&#1080;&#1085;&#1080;&#1094;&#1099;%20&#1080;&#1079;&#1084;&#1077;&#1088;&#1077;&#1085;&#1080;&#1103;.pptx.rar" TargetMode="External"/><Relationship Id="rId1" Type="http://schemas.openxmlformats.org/officeDocument/2006/relationships/hyperlink" Target="131.swf" TargetMode="External"/></Relationships>
</file>

<file path=ppt/diagrams/_rels/drawing1.xml.rels><?xml version="1.0" encoding="UTF-8" standalone="yes"?>
<Relationships xmlns="http://schemas.openxmlformats.org/package/2006/relationships"><Relationship Id="rId2" Type="http://schemas.openxmlformats.org/officeDocument/2006/relationships/hyperlink" Target="&#1059;&#1088;&#1086;&#1082;%20&#1087;&#1086;%20&#1092;&#1080;&#1079;&#1080;&#1082;&#1077;%20&#1089;%20&#1080;&#1089;&#1087;&#1086;&#1083;&#1100;&#1079;&#1086;&#1074;&#1072;&#1085;&#1080;&#1077;&#1084;%20&#1048;&#1050;&#1058;.pptx" TargetMode="External"/><Relationship Id="rId1" Type="http://schemas.openxmlformats.org/officeDocument/2006/relationships/hyperlink" Target="&#1052;&#1091;&#1083;&#1100;&#1090;&#1080;&#1084;&#1077;&#1076;&#1080;&#1081;&#1085;&#1099;&#1081;%20&#1091;&#1088;&#1086;&#1082;%20&#1087;&#1086;%20&#1090;&#1077;&#1084;&#1077;%20%20&#1055;&#1086;&#1089;&#1083;&#1077;&#1076;&#1086;&#1074;&#1072;&#1090;&#1077;&#1083;&#1100;&#1085;&#1086;&#1077;%20&#1089;&#1086;&#1077;&#1076;&#1080;&#1085;&#1077;&#1085;&#1080;&#1077;%20&#1087;&#1088;&#1086;&#1074;&#1086;&#1076;&#1085;&#1080;&#1082;&#1086;&#1074;.pptx" TargetMode="External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hyperlink" Target="&#1048;&#1085;&#1090;&#1077;&#1088;&#1072;&#1082;&#1090;&#1080;&#1074;&#1085;&#1099;&#1081;%20&#1082;&#1088;&#1086;&#1089;&#1089;&#1074;&#1086;&#1088;&#1076;%20&#1089;%20&#1082;&#1083;&#1072;&#1074;&#1080;&#1072;&#1090;&#1091;&#1088;&#1086;&#1081;_&#1045;&#1076;&#1080;&#1085;&#1080;&#1094;&#1099;%20&#1080;&#1079;&#1084;&#1077;&#1088;&#1077;&#1085;&#1080;&#1103;.pptx.rar" TargetMode="External"/><Relationship Id="rId1" Type="http://schemas.openxmlformats.org/officeDocument/2006/relationships/hyperlink" Target="131.swf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607A200-9449-4B69-BF56-A2ABED043D3F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</dgm:pt>
    <dgm:pt modelId="{46962977-F622-49FF-8500-2CD7082DEEB4}">
      <dgm:prSet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dirty="0">
              <a:ln>
                <a:noFill/>
              </a:ln>
              <a:solidFill>
                <a:srgbClr val="00259A"/>
              </a:solidFill>
              <a:effectLst/>
              <a:latin typeface="Times New Roman" pitchFamily="18" charset="0"/>
            </a:rPr>
            <a:t>Виды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dirty="0">
              <a:ln>
                <a:noFill/>
              </a:ln>
              <a:solidFill>
                <a:srgbClr val="00259A"/>
              </a:solidFill>
              <a:effectLst/>
              <a:latin typeface="Times New Roman" pitchFamily="18" charset="0"/>
            </a:rPr>
            <a:t>применения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dirty="0">
              <a:ln>
                <a:noFill/>
              </a:ln>
              <a:solidFill>
                <a:srgbClr val="00259A"/>
              </a:solidFill>
              <a:effectLst/>
              <a:latin typeface="Times New Roman" pitchFamily="18" charset="0"/>
            </a:rPr>
            <a:t>ИКТ</a:t>
          </a:r>
        </a:p>
      </dgm:t>
    </dgm:pt>
    <dgm:pt modelId="{B819A7DB-FD03-4F24-BEB3-496A778466C6}" type="parTrans" cxnId="{152ACD1A-95AC-4FA7-8AFB-159250555073}">
      <dgm:prSet/>
      <dgm:spPr/>
      <dgm:t>
        <a:bodyPr/>
        <a:lstStyle/>
        <a:p>
          <a:endParaRPr lang="ru-RU"/>
        </a:p>
      </dgm:t>
    </dgm:pt>
    <dgm:pt modelId="{ED8452B9-7A6E-4827-924F-FCD647D502EF}" type="sibTrans" cxnId="{152ACD1A-95AC-4FA7-8AFB-159250555073}">
      <dgm:prSet/>
      <dgm:spPr/>
      <dgm:t>
        <a:bodyPr/>
        <a:lstStyle/>
        <a:p>
          <a:endParaRPr lang="ru-RU"/>
        </a:p>
      </dgm:t>
    </dgm:pt>
    <dgm:pt modelId="{FE79199F-8451-459A-B32D-498D96A31DDA}">
      <dgm:prSet>
        <dgm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dirty="0">
              <a:ln>
                <a:noFill/>
              </a:ln>
              <a:solidFill>
                <a:srgbClr val="BC0082"/>
              </a:solidFill>
              <a:effectLst/>
              <a:latin typeface="Times New Roman" pitchFamily="18" charset="0"/>
              <a:hlinkClick xmlns:r="http://schemas.openxmlformats.org/officeDocument/2006/relationships" r:id="rId1" action="ppaction://hlinkpres?slideindex=1&amp;slidetitle="/>
            </a:rPr>
            <a:t>1. Урок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dirty="0">
              <a:ln>
                <a:noFill/>
              </a:ln>
              <a:solidFill>
                <a:srgbClr val="BC0082"/>
              </a:solidFill>
              <a:effectLst/>
              <a:latin typeface="Times New Roman" pitchFamily="18" charset="0"/>
              <a:hlinkClick xmlns:r="http://schemas.openxmlformats.org/officeDocument/2006/relationships" r:id="rId1" action="ppaction://hlinkpres?slideindex=1&amp;slidetitle="/>
            </a:rPr>
            <a:t>с </a:t>
          </a:r>
          <a:r>
            <a:rPr kumimoji="0" lang="ru-RU" b="1" i="0" u="none" strike="noStrike" cap="none" normalizeH="0" baseline="0" dirty="0">
              <a:ln>
                <a:noFill/>
              </a:ln>
              <a:solidFill>
                <a:srgbClr val="7030A0"/>
              </a:solidFill>
              <a:effectLst/>
              <a:latin typeface="Times New Roman" pitchFamily="18" charset="0"/>
              <a:hlinkClick xmlns:r="http://schemas.openxmlformats.org/officeDocument/2006/relationships" r:id="rId1" action="ppaction://hlinkpres?slideindex=1&amp;slidetitle="/>
            </a:rPr>
            <a:t>мультимедийной</a:t>
          </a:r>
          <a:r>
            <a:rPr kumimoji="0" lang="ru-RU" b="1" i="0" u="none" strike="noStrike" cap="none" normalizeH="0" baseline="0" dirty="0">
              <a:ln>
                <a:noFill/>
              </a:ln>
              <a:solidFill>
                <a:srgbClr val="BC0082"/>
              </a:solidFill>
              <a:effectLst/>
              <a:latin typeface="Times New Roman" pitchFamily="18" charset="0"/>
              <a:hlinkClick xmlns:r="http://schemas.openxmlformats.org/officeDocument/2006/relationships" r:id="rId1" action="ppaction://hlinkpres?slideindex=1&amp;slidetitle="/>
            </a:rPr>
            <a:t>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dirty="0">
              <a:ln>
                <a:noFill/>
              </a:ln>
              <a:solidFill>
                <a:srgbClr val="BC0082"/>
              </a:solidFill>
              <a:effectLst/>
              <a:latin typeface="Times New Roman" pitchFamily="18" charset="0"/>
              <a:hlinkClick xmlns:r="http://schemas.openxmlformats.org/officeDocument/2006/relationships" r:id="rId1" action="ppaction://hlinkpres?slideindex=1&amp;slidetitle="/>
            </a:rPr>
            <a:t>поддержкой</a:t>
          </a:r>
          <a:endParaRPr kumimoji="0" lang="ru-RU" b="1" i="0" u="none" strike="noStrike" cap="none" normalizeH="0" baseline="0" dirty="0">
            <a:ln>
              <a:noFill/>
            </a:ln>
            <a:solidFill>
              <a:srgbClr val="BC0082"/>
            </a:solidFill>
            <a:effectLst/>
            <a:latin typeface="Times New Roman" pitchFamily="18" charset="0"/>
          </a:endParaRPr>
        </a:p>
      </dgm:t>
    </dgm:pt>
    <dgm:pt modelId="{5A9912FE-E617-4AF1-B31E-CEA6C7AA08E2}" type="parTrans" cxnId="{F87DE5C3-36E9-4E21-AC7F-9EB3FCDB9A7D}">
      <dgm:prSet/>
      <dgm:spPr/>
      <dgm:t>
        <a:bodyPr/>
        <a:lstStyle/>
        <a:p>
          <a:endParaRPr lang="ru-RU"/>
        </a:p>
      </dgm:t>
    </dgm:pt>
    <dgm:pt modelId="{00F38228-E4CD-44C9-BAC3-4C2236721A85}" type="sibTrans" cxnId="{F87DE5C3-36E9-4E21-AC7F-9EB3FCDB9A7D}">
      <dgm:prSet/>
      <dgm:spPr/>
      <dgm:t>
        <a:bodyPr/>
        <a:lstStyle/>
        <a:p>
          <a:endParaRPr lang="ru-RU"/>
        </a:p>
      </dgm:t>
    </dgm:pt>
    <dgm:pt modelId="{82C3E62F-E5AF-41C0-ACA3-37F0CD396E48}">
      <dgm:prSet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dirty="0">
              <a:ln>
                <a:noFill/>
              </a:ln>
              <a:solidFill>
                <a:srgbClr val="BC0082"/>
              </a:solidFill>
              <a:effectLst/>
              <a:latin typeface="Times New Roman" pitchFamily="18" charset="0"/>
              <a:hlinkClick xmlns:r="http://schemas.openxmlformats.org/officeDocument/2006/relationships" r:id="rId2" action="ppaction://hlinkpres?slideindex=1&amp;slidetitle="/>
            </a:rPr>
            <a:t>2. Урок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dirty="0">
              <a:ln>
                <a:noFill/>
              </a:ln>
              <a:solidFill>
                <a:srgbClr val="BC0082"/>
              </a:solidFill>
              <a:effectLst/>
              <a:latin typeface="Times New Roman" pitchFamily="18" charset="0"/>
              <a:hlinkClick xmlns:r="http://schemas.openxmlformats.org/officeDocument/2006/relationships" r:id="rId2" action="ppaction://hlinkpres?slideindex=1&amp;slidetitle="/>
            </a:rPr>
            <a:t>с компьютерной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dirty="0">
              <a:ln>
                <a:noFill/>
              </a:ln>
              <a:solidFill>
                <a:srgbClr val="BC0082"/>
              </a:solidFill>
              <a:effectLst/>
              <a:latin typeface="Times New Roman" pitchFamily="18" charset="0"/>
              <a:hlinkClick xmlns:r="http://schemas.openxmlformats.org/officeDocument/2006/relationships" r:id="rId2" action="ppaction://hlinkpres?slideindex=1&amp;slidetitle="/>
            </a:rPr>
            <a:t>поддержкой</a:t>
          </a:r>
          <a:endParaRPr kumimoji="0" lang="ru-RU" b="1" i="0" u="none" strike="noStrike" cap="none" normalizeH="0" baseline="0" dirty="0">
            <a:ln>
              <a:noFill/>
            </a:ln>
            <a:solidFill>
              <a:srgbClr val="BC0082"/>
            </a:solidFill>
            <a:effectLst/>
            <a:latin typeface="Times New Roman" pitchFamily="18" charset="0"/>
          </a:endParaRPr>
        </a:p>
      </dgm:t>
    </dgm:pt>
    <dgm:pt modelId="{F5197536-1EEB-4D0B-927E-2ED0ACEB5B5D}" type="parTrans" cxnId="{256AA352-0D9A-453C-8486-02075E349000}">
      <dgm:prSet/>
      <dgm:spPr/>
      <dgm:t>
        <a:bodyPr/>
        <a:lstStyle/>
        <a:p>
          <a:endParaRPr lang="ru-RU"/>
        </a:p>
      </dgm:t>
    </dgm:pt>
    <dgm:pt modelId="{57497885-266A-48AC-A554-3CB2DCA373A3}" type="sibTrans" cxnId="{256AA352-0D9A-453C-8486-02075E349000}">
      <dgm:prSet/>
      <dgm:spPr/>
      <dgm:t>
        <a:bodyPr/>
        <a:lstStyle/>
        <a:p>
          <a:endParaRPr lang="ru-RU"/>
        </a:p>
      </dgm:t>
    </dgm:pt>
    <dgm:pt modelId="{E78A8F66-877A-452D-9CCE-ADC86186BF37}">
      <dgm:prSet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dirty="0">
              <a:ln>
                <a:noFill/>
              </a:ln>
              <a:solidFill>
                <a:srgbClr val="BC0082"/>
              </a:solidFill>
              <a:effectLst/>
              <a:latin typeface="Times New Roman" pitchFamily="18" charset="0"/>
            </a:rPr>
            <a:t>3. Уроки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dirty="0">
              <a:ln>
                <a:noFill/>
              </a:ln>
              <a:solidFill>
                <a:srgbClr val="BC0082"/>
              </a:solidFill>
              <a:effectLst/>
              <a:latin typeface="Times New Roman" pitchFamily="18" charset="0"/>
            </a:rPr>
            <a:t>с выходом во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dirty="0">
              <a:ln>
                <a:noFill/>
              </a:ln>
              <a:solidFill>
                <a:srgbClr val="BC0082"/>
              </a:solidFill>
              <a:effectLst/>
              <a:latin typeface="Times New Roman" pitchFamily="18" charset="0"/>
            </a:rPr>
            <a:t> всемирную сеть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dirty="0">
              <a:ln>
                <a:noFill/>
              </a:ln>
              <a:solidFill>
                <a:srgbClr val="BC0082"/>
              </a:solidFill>
              <a:effectLst/>
              <a:latin typeface="Times New Roman" pitchFamily="18" charset="0"/>
            </a:rPr>
            <a:t>Интернет</a:t>
          </a:r>
        </a:p>
      </dgm:t>
    </dgm:pt>
    <dgm:pt modelId="{FAD86B3F-B796-457D-9D07-954070CE472D}" type="parTrans" cxnId="{CE0E4F71-6F9F-4552-A8C7-DA7C534356E4}">
      <dgm:prSet/>
      <dgm:spPr/>
      <dgm:t>
        <a:bodyPr/>
        <a:lstStyle/>
        <a:p>
          <a:endParaRPr lang="ru-RU"/>
        </a:p>
      </dgm:t>
    </dgm:pt>
    <dgm:pt modelId="{E79B7C3B-04BD-4256-BBD5-91FD76B75319}" type="sibTrans" cxnId="{CE0E4F71-6F9F-4552-A8C7-DA7C534356E4}">
      <dgm:prSet/>
      <dgm:spPr/>
      <dgm:t>
        <a:bodyPr/>
        <a:lstStyle/>
        <a:p>
          <a:endParaRPr lang="ru-RU"/>
        </a:p>
      </dgm:t>
    </dgm:pt>
    <dgm:pt modelId="{9FB99514-6DE4-4C99-B7DF-32AAAE8F9BE1}" type="pres">
      <dgm:prSet presAssocID="{A607A200-9449-4B69-BF56-A2ABED043D3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9DFF5766-AFEE-47BE-B301-9E6363C8F01A}" type="pres">
      <dgm:prSet presAssocID="{46962977-F622-49FF-8500-2CD7082DEEB4}" presName="hierRoot1" presStyleCnt="0">
        <dgm:presLayoutVars>
          <dgm:hierBranch/>
        </dgm:presLayoutVars>
      </dgm:prSet>
      <dgm:spPr/>
    </dgm:pt>
    <dgm:pt modelId="{E59D219E-13A0-484C-BFD6-73B0DE5E9D03}" type="pres">
      <dgm:prSet presAssocID="{46962977-F622-49FF-8500-2CD7082DEEB4}" presName="rootComposite1" presStyleCnt="0"/>
      <dgm:spPr/>
    </dgm:pt>
    <dgm:pt modelId="{CF413F18-6AF6-4515-B244-EB2FEF44BD5D}" type="pres">
      <dgm:prSet presAssocID="{46962977-F622-49FF-8500-2CD7082DEEB4}" presName="rootText1" presStyleLbl="node0" presStyleIdx="0" presStyleCnt="1" custLinFactNeighborX="546" custLinFactNeighborY="-564">
        <dgm:presLayoutVars>
          <dgm:chPref val="3"/>
        </dgm:presLayoutVars>
      </dgm:prSet>
      <dgm:spPr/>
    </dgm:pt>
    <dgm:pt modelId="{A11134BB-38A7-45F6-BEDF-7E110CCEA1E1}" type="pres">
      <dgm:prSet presAssocID="{46962977-F622-49FF-8500-2CD7082DEEB4}" presName="rootConnector1" presStyleLbl="node1" presStyleIdx="0" presStyleCnt="0"/>
      <dgm:spPr/>
    </dgm:pt>
    <dgm:pt modelId="{081297EE-E4F6-40AE-9DDD-1F8097F74812}" type="pres">
      <dgm:prSet presAssocID="{46962977-F622-49FF-8500-2CD7082DEEB4}" presName="hierChild2" presStyleCnt="0"/>
      <dgm:spPr/>
    </dgm:pt>
    <dgm:pt modelId="{2EA51A30-75CB-4C6D-A53F-4E241D098B0D}" type="pres">
      <dgm:prSet presAssocID="{5A9912FE-E617-4AF1-B31E-CEA6C7AA08E2}" presName="Name35" presStyleLbl="parChTrans1D2" presStyleIdx="0" presStyleCnt="3"/>
      <dgm:spPr/>
    </dgm:pt>
    <dgm:pt modelId="{9A173546-A1F2-4EF0-8B17-595EBD229B3D}" type="pres">
      <dgm:prSet presAssocID="{FE79199F-8451-459A-B32D-498D96A31DDA}" presName="hierRoot2" presStyleCnt="0">
        <dgm:presLayoutVars>
          <dgm:hierBranch/>
        </dgm:presLayoutVars>
      </dgm:prSet>
      <dgm:spPr/>
    </dgm:pt>
    <dgm:pt modelId="{D8CCF59E-7A14-4E8D-8960-712A3D4BF725}" type="pres">
      <dgm:prSet presAssocID="{FE79199F-8451-459A-B32D-498D96A31DDA}" presName="rootComposite" presStyleCnt="0"/>
      <dgm:spPr/>
    </dgm:pt>
    <dgm:pt modelId="{0644A42F-1096-43A4-B6AE-EC453E06EC50}" type="pres">
      <dgm:prSet presAssocID="{FE79199F-8451-459A-B32D-498D96A31DDA}" presName="rootText" presStyleLbl="node2" presStyleIdx="0" presStyleCnt="3">
        <dgm:presLayoutVars>
          <dgm:chPref val="3"/>
        </dgm:presLayoutVars>
      </dgm:prSet>
      <dgm:spPr/>
    </dgm:pt>
    <dgm:pt modelId="{825A8E34-6C76-476E-BD12-6DF98532EF3C}" type="pres">
      <dgm:prSet presAssocID="{FE79199F-8451-459A-B32D-498D96A31DDA}" presName="rootConnector" presStyleLbl="node2" presStyleIdx="0" presStyleCnt="3"/>
      <dgm:spPr/>
    </dgm:pt>
    <dgm:pt modelId="{32EEF814-78B1-46A2-B637-DEB10153E2CD}" type="pres">
      <dgm:prSet presAssocID="{FE79199F-8451-459A-B32D-498D96A31DDA}" presName="hierChild4" presStyleCnt="0"/>
      <dgm:spPr/>
    </dgm:pt>
    <dgm:pt modelId="{F6712694-FFE7-49B1-B6F7-559C182F8A20}" type="pres">
      <dgm:prSet presAssocID="{FE79199F-8451-459A-B32D-498D96A31DDA}" presName="hierChild5" presStyleCnt="0"/>
      <dgm:spPr/>
    </dgm:pt>
    <dgm:pt modelId="{48F812F8-B2A9-4E84-AAE1-A372BDC1C568}" type="pres">
      <dgm:prSet presAssocID="{F5197536-1EEB-4D0B-927E-2ED0ACEB5B5D}" presName="Name35" presStyleLbl="parChTrans1D2" presStyleIdx="1" presStyleCnt="3"/>
      <dgm:spPr/>
    </dgm:pt>
    <dgm:pt modelId="{5E4F2E60-3374-4C36-9C96-31029A0F81E5}" type="pres">
      <dgm:prSet presAssocID="{82C3E62F-E5AF-41C0-ACA3-37F0CD396E48}" presName="hierRoot2" presStyleCnt="0">
        <dgm:presLayoutVars>
          <dgm:hierBranch/>
        </dgm:presLayoutVars>
      </dgm:prSet>
      <dgm:spPr/>
    </dgm:pt>
    <dgm:pt modelId="{CF21F449-0CE5-4011-BE2C-E29EEE119F17}" type="pres">
      <dgm:prSet presAssocID="{82C3E62F-E5AF-41C0-ACA3-37F0CD396E48}" presName="rootComposite" presStyleCnt="0"/>
      <dgm:spPr/>
    </dgm:pt>
    <dgm:pt modelId="{D012EEE7-EE24-4B53-9B1F-86AD1C9530CE}" type="pres">
      <dgm:prSet presAssocID="{82C3E62F-E5AF-41C0-ACA3-37F0CD396E48}" presName="rootText" presStyleLbl="node2" presStyleIdx="1" presStyleCnt="3">
        <dgm:presLayoutVars>
          <dgm:chPref val="3"/>
        </dgm:presLayoutVars>
      </dgm:prSet>
      <dgm:spPr/>
    </dgm:pt>
    <dgm:pt modelId="{3FD416B6-9427-4404-ADEF-C54EB1CA1F4B}" type="pres">
      <dgm:prSet presAssocID="{82C3E62F-E5AF-41C0-ACA3-37F0CD396E48}" presName="rootConnector" presStyleLbl="node2" presStyleIdx="1" presStyleCnt="3"/>
      <dgm:spPr/>
    </dgm:pt>
    <dgm:pt modelId="{C677E76F-D2D2-4BB3-B101-E4AD253C30CE}" type="pres">
      <dgm:prSet presAssocID="{82C3E62F-E5AF-41C0-ACA3-37F0CD396E48}" presName="hierChild4" presStyleCnt="0"/>
      <dgm:spPr/>
    </dgm:pt>
    <dgm:pt modelId="{958984E2-83DB-4BC9-B159-28E1FBB95FA0}" type="pres">
      <dgm:prSet presAssocID="{82C3E62F-E5AF-41C0-ACA3-37F0CD396E48}" presName="hierChild5" presStyleCnt="0"/>
      <dgm:spPr/>
    </dgm:pt>
    <dgm:pt modelId="{0453E752-FC1F-4C73-866F-8F4AC54DABC1}" type="pres">
      <dgm:prSet presAssocID="{FAD86B3F-B796-457D-9D07-954070CE472D}" presName="Name35" presStyleLbl="parChTrans1D2" presStyleIdx="2" presStyleCnt="3"/>
      <dgm:spPr/>
    </dgm:pt>
    <dgm:pt modelId="{FB1259DA-FDCF-4BD3-B3ED-C132102515BF}" type="pres">
      <dgm:prSet presAssocID="{E78A8F66-877A-452D-9CCE-ADC86186BF37}" presName="hierRoot2" presStyleCnt="0">
        <dgm:presLayoutVars>
          <dgm:hierBranch/>
        </dgm:presLayoutVars>
      </dgm:prSet>
      <dgm:spPr/>
    </dgm:pt>
    <dgm:pt modelId="{2F6645DA-3652-4780-9393-1B197C773D03}" type="pres">
      <dgm:prSet presAssocID="{E78A8F66-877A-452D-9CCE-ADC86186BF37}" presName="rootComposite" presStyleCnt="0"/>
      <dgm:spPr/>
    </dgm:pt>
    <dgm:pt modelId="{FA97148D-ACCB-4B02-8F04-496C7F3AC8F2}" type="pres">
      <dgm:prSet presAssocID="{E78A8F66-877A-452D-9CCE-ADC86186BF37}" presName="rootText" presStyleLbl="node2" presStyleIdx="2" presStyleCnt="3">
        <dgm:presLayoutVars>
          <dgm:chPref val="3"/>
        </dgm:presLayoutVars>
      </dgm:prSet>
      <dgm:spPr/>
    </dgm:pt>
    <dgm:pt modelId="{657D0DE7-D4CA-4F33-B4C0-C5F88A832552}" type="pres">
      <dgm:prSet presAssocID="{E78A8F66-877A-452D-9CCE-ADC86186BF37}" presName="rootConnector" presStyleLbl="node2" presStyleIdx="2" presStyleCnt="3"/>
      <dgm:spPr/>
    </dgm:pt>
    <dgm:pt modelId="{BE86656F-3B67-41FB-83CE-3096CC330C22}" type="pres">
      <dgm:prSet presAssocID="{E78A8F66-877A-452D-9CCE-ADC86186BF37}" presName="hierChild4" presStyleCnt="0"/>
      <dgm:spPr/>
    </dgm:pt>
    <dgm:pt modelId="{F141C55C-7B60-44AD-8E2E-FE0D992AAC95}" type="pres">
      <dgm:prSet presAssocID="{E78A8F66-877A-452D-9CCE-ADC86186BF37}" presName="hierChild5" presStyleCnt="0"/>
      <dgm:spPr/>
    </dgm:pt>
    <dgm:pt modelId="{8B01271F-5ED0-4323-A628-1E2175EA4900}" type="pres">
      <dgm:prSet presAssocID="{46962977-F622-49FF-8500-2CD7082DEEB4}" presName="hierChild3" presStyleCnt="0"/>
      <dgm:spPr/>
    </dgm:pt>
  </dgm:ptLst>
  <dgm:cxnLst>
    <dgm:cxn modelId="{6A5E8407-7053-45BC-BA60-129CE28D6483}" type="presOf" srcId="{82C3E62F-E5AF-41C0-ACA3-37F0CD396E48}" destId="{D012EEE7-EE24-4B53-9B1F-86AD1C9530CE}" srcOrd="0" destOrd="0" presId="urn:microsoft.com/office/officeart/2005/8/layout/orgChart1"/>
    <dgm:cxn modelId="{F4A87E18-C740-462C-90FE-15A0B1B5D05B}" type="presOf" srcId="{5A9912FE-E617-4AF1-B31E-CEA6C7AA08E2}" destId="{2EA51A30-75CB-4C6D-A53F-4E241D098B0D}" srcOrd="0" destOrd="0" presId="urn:microsoft.com/office/officeart/2005/8/layout/orgChart1"/>
    <dgm:cxn modelId="{152ACD1A-95AC-4FA7-8AFB-159250555073}" srcId="{A607A200-9449-4B69-BF56-A2ABED043D3F}" destId="{46962977-F622-49FF-8500-2CD7082DEEB4}" srcOrd="0" destOrd="0" parTransId="{B819A7DB-FD03-4F24-BEB3-496A778466C6}" sibTransId="{ED8452B9-7A6E-4827-924F-FCD647D502EF}"/>
    <dgm:cxn modelId="{7E68563E-5AB0-43BD-816A-C8BFA3F5317B}" type="presOf" srcId="{46962977-F622-49FF-8500-2CD7082DEEB4}" destId="{CF413F18-6AF6-4515-B244-EB2FEF44BD5D}" srcOrd="0" destOrd="0" presId="urn:microsoft.com/office/officeart/2005/8/layout/orgChart1"/>
    <dgm:cxn modelId="{21A7A23E-26DC-4624-A80C-81FCFE68A668}" type="presOf" srcId="{FE79199F-8451-459A-B32D-498D96A31DDA}" destId="{825A8E34-6C76-476E-BD12-6DF98532EF3C}" srcOrd="1" destOrd="0" presId="urn:microsoft.com/office/officeart/2005/8/layout/orgChart1"/>
    <dgm:cxn modelId="{774FCA67-741B-4209-9324-9264F9241F36}" type="presOf" srcId="{FAD86B3F-B796-457D-9D07-954070CE472D}" destId="{0453E752-FC1F-4C73-866F-8F4AC54DABC1}" srcOrd="0" destOrd="0" presId="urn:microsoft.com/office/officeart/2005/8/layout/orgChart1"/>
    <dgm:cxn modelId="{12F83A6D-FB71-4166-A74A-B1369EF50F6B}" type="presOf" srcId="{46962977-F622-49FF-8500-2CD7082DEEB4}" destId="{A11134BB-38A7-45F6-BEDF-7E110CCEA1E1}" srcOrd="1" destOrd="0" presId="urn:microsoft.com/office/officeart/2005/8/layout/orgChart1"/>
    <dgm:cxn modelId="{BCD31D6F-45B7-416F-88FC-5BE67769C7E7}" type="presOf" srcId="{A607A200-9449-4B69-BF56-A2ABED043D3F}" destId="{9FB99514-6DE4-4C99-B7DF-32AAAE8F9BE1}" srcOrd="0" destOrd="0" presId="urn:microsoft.com/office/officeart/2005/8/layout/orgChart1"/>
    <dgm:cxn modelId="{CE0E4F71-6F9F-4552-A8C7-DA7C534356E4}" srcId="{46962977-F622-49FF-8500-2CD7082DEEB4}" destId="{E78A8F66-877A-452D-9CCE-ADC86186BF37}" srcOrd="2" destOrd="0" parTransId="{FAD86B3F-B796-457D-9D07-954070CE472D}" sibTransId="{E79B7C3B-04BD-4256-BBD5-91FD76B75319}"/>
    <dgm:cxn modelId="{256AA352-0D9A-453C-8486-02075E349000}" srcId="{46962977-F622-49FF-8500-2CD7082DEEB4}" destId="{82C3E62F-E5AF-41C0-ACA3-37F0CD396E48}" srcOrd="1" destOrd="0" parTransId="{F5197536-1EEB-4D0B-927E-2ED0ACEB5B5D}" sibTransId="{57497885-266A-48AC-A554-3CB2DCA373A3}"/>
    <dgm:cxn modelId="{86FEB895-D7E0-4A38-B39E-E708EBC468CE}" type="presOf" srcId="{FE79199F-8451-459A-B32D-498D96A31DDA}" destId="{0644A42F-1096-43A4-B6AE-EC453E06EC50}" srcOrd="0" destOrd="0" presId="urn:microsoft.com/office/officeart/2005/8/layout/orgChart1"/>
    <dgm:cxn modelId="{1D26A09E-8018-476E-984D-FF00963BD170}" type="presOf" srcId="{F5197536-1EEB-4D0B-927E-2ED0ACEB5B5D}" destId="{48F812F8-B2A9-4E84-AAE1-A372BDC1C568}" srcOrd="0" destOrd="0" presId="urn:microsoft.com/office/officeart/2005/8/layout/orgChart1"/>
    <dgm:cxn modelId="{BE9E06AE-459A-4953-9789-E24378B763A5}" type="presOf" srcId="{E78A8F66-877A-452D-9CCE-ADC86186BF37}" destId="{657D0DE7-D4CA-4F33-B4C0-C5F88A832552}" srcOrd="1" destOrd="0" presId="urn:microsoft.com/office/officeart/2005/8/layout/orgChart1"/>
    <dgm:cxn modelId="{201103C1-17E9-48C6-817E-68FFA247191A}" type="presOf" srcId="{82C3E62F-E5AF-41C0-ACA3-37F0CD396E48}" destId="{3FD416B6-9427-4404-ADEF-C54EB1CA1F4B}" srcOrd="1" destOrd="0" presId="urn:microsoft.com/office/officeart/2005/8/layout/orgChart1"/>
    <dgm:cxn modelId="{F87DE5C3-36E9-4E21-AC7F-9EB3FCDB9A7D}" srcId="{46962977-F622-49FF-8500-2CD7082DEEB4}" destId="{FE79199F-8451-459A-B32D-498D96A31DDA}" srcOrd="0" destOrd="0" parTransId="{5A9912FE-E617-4AF1-B31E-CEA6C7AA08E2}" sibTransId="{00F38228-E4CD-44C9-BAC3-4C2236721A85}"/>
    <dgm:cxn modelId="{3318E5D0-6402-4AE5-AD2F-D0D1451FA767}" type="presOf" srcId="{E78A8F66-877A-452D-9CCE-ADC86186BF37}" destId="{FA97148D-ACCB-4B02-8F04-496C7F3AC8F2}" srcOrd="0" destOrd="0" presId="urn:microsoft.com/office/officeart/2005/8/layout/orgChart1"/>
    <dgm:cxn modelId="{24A60A95-AD30-49DF-9F53-1E5072D3FFAD}" type="presParOf" srcId="{9FB99514-6DE4-4C99-B7DF-32AAAE8F9BE1}" destId="{9DFF5766-AFEE-47BE-B301-9E6363C8F01A}" srcOrd="0" destOrd="0" presId="urn:microsoft.com/office/officeart/2005/8/layout/orgChart1"/>
    <dgm:cxn modelId="{C8EB01B9-C01E-4F1A-905F-6569710352B5}" type="presParOf" srcId="{9DFF5766-AFEE-47BE-B301-9E6363C8F01A}" destId="{E59D219E-13A0-484C-BFD6-73B0DE5E9D03}" srcOrd="0" destOrd="0" presId="urn:microsoft.com/office/officeart/2005/8/layout/orgChart1"/>
    <dgm:cxn modelId="{DBB3E8D8-79EF-4907-B974-E52F0717F757}" type="presParOf" srcId="{E59D219E-13A0-484C-BFD6-73B0DE5E9D03}" destId="{CF413F18-6AF6-4515-B244-EB2FEF44BD5D}" srcOrd="0" destOrd="0" presId="urn:microsoft.com/office/officeart/2005/8/layout/orgChart1"/>
    <dgm:cxn modelId="{73104F60-36F3-4343-8A03-30630768FF0D}" type="presParOf" srcId="{E59D219E-13A0-484C-BFD6-73B0DE5E9D03}" destId="{A11134BB-38A7-45F6-BEDF-7E110CCEA1E1}" srcOrd="1" destOrd="0" presId="urn:microsoft.com/office/officeart/2005/8/layout/orgChart1"/>
    <dgm:cxn modelId="{65F1DC64-877C-4510-9AC9-CD6AA27EFBFE}" type="presParOf" srcId="{9DFF5766-AFEE-47BE-B301-9E6363C8F01A}" destId="{081297EE-E4F6-40AE-9DDD-1F8097F74812}" srcOrd="1" destOrd="0" presId="urn:microsoft.com/office/officeart/2005/8/layout/orgChart1"/>
    <dgm:cxn modelId="{3EE1EBE1-5ED0-43F5-BE2B-8281CC5A2329}" type="presParOf" srcId="{081297EE-E4F6-40AE-9DDD-1F8097F74812}" destId="{2EA51A30-75CB-4C6D-A53F-4E241D098B0D}" srcOrd="0" destOrd="0" presId="urn:microsoft.com/office/officeart/2005/8/layout/orgChart1"/>
    <dgm:cxn modelId="{DA83F22D-5DF9-4C5D-AFFB-1035BE594E37}" type="presParOf" srcId="{081297EE-E4F6-40AE-9DDD-1F8097F74812}" destId="{9A173546-A1F2-4EF0-8B17-595EBD229B3D}" srcOrd="1" destOrd="0" presId="urn:microsoft.com/office/officeart/2005/8/layout/orgChart1"/>
    <dgm:cxn modelId="{ED7DA0A5-B970-47F3-BEEC-6125C9DA69B7}" type="presParOf" srcId="{9A173546-A1F2-4EF0-8B17-595EBD229B3D}" destId="{D8CCF59E-7A14-4E8D-8960-712A3D4BF725}" srcOrd="0" destOrd="0" presId="urn:microsoft.com/office/officeart/2005/8/layout/orgChart1"/>
    <dgm:cxn modelId="{01C9AD92-5C7B-4E4A-A015-427678130F18}" type="presParOf" srcId="{D8CCF59E-7A14-4E8D-8960-712A3D4BF725}" destId="{0644A42F-1096-43A4-B6AE-EC453E06EC50}" srcOrd="0" destOrd="0" presId="urn:microsoft.com/office/officeart/2005/8/layout/orgChart1"/>
    <dgm:cxn modelId="{1E99E400-806C-441A-962A-74334B354E93}" type="presParOf" srcId="{D8CCF59E-7A14-4E8D-8960-712A3D4BF725}" destId="{825A8E34-6C76-476E-BD12-6DF98532EF3C}" srcOrd="1" destOrd="0" presId="urn:microsoft.com/office/officeart/2005/8/layout/orgChart1"/>
    <dgm:cxn modelId="{91A98BDE-16D7-47A6-B05D-E115085BF11A}" type="presParOf" srcId="{9A173546-A1F2-4EF0-8B17-595EBD229B3D}" destId="{32EEF814-78B1-46A2-B637-DEB10153E2CD}" srcOrd="1" destOrd="0" presId="urn:microsoft.com/office/officeart/2005/8/layout/orgChart1"/>
    <dgm:cxn modelId="{6D1B3479-BBD6-4772-96EF-A3671C63077E}" type="presParOf" srcId="{9A173546-A1F2-4EF0-8B17-595EBD229B3D}" destId="{F6712694-FFE7-49B1-B6F7-559C182F8A20}" srcOrd="2" destOrd="0" presId="urn:microsoft.com/office/officeart/2005/8/layout/orgChart1"/>
    <dgm:cxn modelId="{DC198A9D-7816-43FD-919E-73FF1EECB076}" type="presParOf" srcId="{081297EE-E4F6-40AE-9DDD-1F8097F74812}" destId="{48F812F8-B2A9-4E84-AAE1-A372BDC1C568}" srcOrd="2" destOrd="0" presId="urn:microsoft.com/office/officeart/2005/8/layout/orgChart1"/>
    <dgm:cxn modelId="{6CFC0F4A-2E3F-4ABF-98A8-4AC84E0BC982}" type="presParOf" srcId="{081297EE-E4F6-40AE-9DDD-1F8097F74812}" destId="{5E4F2E60-3374-4C36-9C96-31029A0F81E5}" srcOrd="3" destOrd="0" presId="urn:microsoft.com/office/officeart/2005/8/layout/orgChart1"/>
    <dgm:cxn modelId="{9CA4082C-8DFA-43A3-9C98-4C480B677B4A}" type="presParOf" srcId="{5E4F2E60-3374-4C36-9C96-31029A0F81E5}" destId="{CF21F449-0CE5-4011-BE2C-E29EEE119F17}" srcOrd="0" destOrd="0" presId="urn:microsoft.com/office/officeart/2005/8/layout/orgChart1"/>
    <dgm:cxn modelId="{5579EFCA-483D-4009-8329-7F0E6D6C1729}" type="presParOf" srcId="{CF21F449-0CE5-4011-BE2C-E29EEE119F17}" destId="{D012EEE7-EE24-4B53-9B1F-86AD1C9530CE}" srcOrd="0" destOrd="0" presId="urn:microsoft.com/office/officeart/2005/8/layout/orgChart1"/>
    <dgm:cxn modelId="{6D616803-4608-44BE-B3AB-5DC72CF55EF9}" type="presParOf" srcId="{CF21F449-0CE5-4011-BE2C-E29EEE119F17}" destId="{3FD416B6-9427-4404-ADEF-C54EB1CA1F4B}" srcOrd="1" destOrd="0" presId="urn:microsoft.com/office/officeart/2005/8/layout/orgChart1"/>
    <dgm:cxn modelId="{1B2EC256-CC8B-43A1-9DB7-4E00B67F60CB}" type="presParOf" srcId="{5E4F2E60-3374-4C36-9C96-31029A0F81E5}" destId="{C677E76F-D2D2-4BB3-B101-E4AD253C30CE}" srcOrd="1" destOrd="0" presId="urn:microsoft.com/office/officeart/2005/8/layout/orgChart1"/>
    <dgm:cxn modelId="{D28C1FDB-55DC-486A-A642-BE9626D7026E}" type="presParOf" srcId="{5E4F2E60-3374-4C36-9C96-31029A0F81E5}" destId="{958984E2-83DB-4BC9-B159-28E1FBB95FA0}" srcOrd="2" destOrd="0" presId="urn:microsoft.com/office/officeart/2005/8/layout/orgChart1"/>
    <dgm:cxn modelId="{598DE7C2-A923-42AF-887C-A156CE43B29C}" type="presParOf" srcId="{081297EE-E4F6-40AE-9DDD-1F8097F74812}" destId="{0453E752-FC1F-4C73-866F-8F4AC54DABC1}" srcOrd="4" destOrd="0" presId="urn:microsoft.com/office/officeart/2005/8/layout/orgChart1"/>
    <dgm:cxn modelId="{CA206200-BC0A-45D2-BC17-1A7E23E238B8}" type="presParOf" srcId="{081297EE-E4F6-40AE-9DDD-1F8097F74812}" destId="{FB1259DA-FDCF-4BD3-B3ED-C132102515BF}" srcOrd="5" destOrd="0" presId="urn:microsoft.com/office/officeart/2005/8/layout/orgChart1"/>
    <dgm:cxn modelId="{7E41A851-7A6C-46BC-95CB-6AAA72E7B2AF}" type="presParOf" srcId="{FB1259DA-FDCF-4BD3-B3ED-C132102515BF}" destId="{2F6645DA-3652-4780-9393-1B197C773D03}" srcOrd="0" destOrd="0" presId="urn:microsoft.com/office/officeart/2005/8/layout/orgChart1"/>
    <dgm:cxn modelId="{F9EA2974-DB61-4A90-902E-F2758847363E}" type="presParOf" srcId="{2F6645DA-3652-4780-9393-1B197C773D03}" destId="{FA97148D-ACCB-4B02-8F04-496C7F3AC8F2}" srcOrd="0" destOrd="0" presId="urn:microsoft.com/office/officeart/2005/8/layout/orgChart1"/>
    <dgm:cxn modelId="{98DA70E5-EA5D-4C9E-8F03-335F1698B8EE}" type="presParOf" srcId="{2F6645DA-3652-4780-9393-1B197C773D03}" destId="{657D0DE7-D4CA-4F33-B4C0-C5F88A832552}" srcOrd="1" destOrd="0" presId="urn:microsoft.com/office/officeart/2005/8/layout/orgChart1"/>
    <dgm:cxn modelId="{7D32E8C3-F5F2-4681-86ED-D3EAB117A31E}" type="presParOf" srcId="{FB1259DA-FDCF-4BD3-B3ED-C132102515BF}" destId="{BE86656F-3B67-41FB-83CE-3096CC330C22}" srcOrd="1" destOrd="0" presId="urn:microsoft.com/office/officeart/2005/8/layout/orgChart1"/>
    <dgm:cxn modelId="{D951B4E2-C8E5-40DF-810A-BC7DB787DF55}" type="presParOf" srcId="{FB1259DA-FDCF-4BD3-B3ED-C132102515BF}" destId="{F141C55C-7B60-44AD-8E2E-FE0D992AAC95}" srcOrd="2" destOrd="0" presId="urn:microsoft.com/office/officeart/2005/8/layout/orgChart1"/>
    <dgm:cxn modelId="{2E01B791-9041-48D5-A360-02F1380F988A}" type="presParOf" srcId="{9DFF5766-AFEE-47BE-B301-9E6363C8F01A}" destId="{8B01271F-5ED0-4323-A628-1E2175EA4900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80C5657-1555-4020-98F1-C872FE696649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</dgm:pt>
    <dgm:pt modelId="{FB5D706B-BA37-48A9-8A17-3D7C1968B7A7}">
      <dgm:prSet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>
          <a:scene3d>
            <a:camera prst="orthographicFront"/>
            <a:lightRig rig="glow" dir="tl">
              <a:rot lat="0" lon="0" rev="5400000"/>
            </a:lightRig>
          </a:scene3d>
          <a:sp3d contourW="12700">
            <a:bevelT w="25400" h="25400"/>
            <a:contourClr>
              <a:schemeClr val="accent6">
                <a:shade val="73000"/>
              </a:schemeClr>
            </a:contourClr>
          </a:sp3d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600" b="1" i="0" u="none" strike="noStrike" cap="none" spc="0" normalizeH="0" baseline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0000FF"/>
              </a:solidFill>
              <a:effectLst>
                <a:outerShdw blurRad="50800" algn="tl" rotWithShape="0">
                  <a:srgbClr val="000000"/>
                </a:outerShdw>
              </a:effectLst>
              <a:latin typeface="Times New Roman" pitchFamily="18" charset="0"/>
            </a:rPr>
            <a:t>Мультимедийный урок  используются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600" b="1" i="0" u="none" strike="noStrike" cap="none" spc="0" normalizeH="0" baseline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0000FF"/>
              </a:solidFill>
              <a:effectLst>
                <a:outerShdw blurRad="50800" algn="tl" rotWithShape="0">
                  <a:srgbClr val="000000"/>
                </a:outerShdw>
              </a:effectLst>
              <a:latin typeface="Times New Roman" pitchFamily="18" charset="0"/>
            </a:rPr>
            <a:t>практически на всех этапах урока</a:t>
          </a:r>
          <a:r>
            <a:rPr kumimoji="0" lang="ru-RU" sz="1600" b="1" i="0" u="none" strike="noStrike" cap="none" spc="0" normalizeH="0" baseline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</a:rPr>
            <a:t>:</a:t>
          </a:r>
        </a:p>
      </dgm:t>
    </dgm:pt>
    <dgm:pt modelId="{F8A8639C-0969-4091-801D-3A807FF0A2DE}" type="parTrans" cxnId="{C755F732-49AD-45C6-9C82-FF03A3BEA4AB}">
      <dgm:prSet/>
      <dgm:spPr/>
      <dgm:t>
        <a:bodyPr/>
        <a:lstStyle/>
        <a:p>
          <a:endParaRPr lang="ru-RU"/>
        </a:p>
      </dgm:t>
    </dgm:pt>
    <dgm:pt modelId="{846608C5-6322-4D8C-AA89-2AFDEB77DF5E}" type="sibTrans" cxnId="{C755F732-49AD-45C6-9C82-FF03A3BEA4AB}">
      <dgm:prSet/>
      <dgm:spPr/>
      <dgm:t>
        <a:bodyPr/>
        <a:lstStyle/>
        <a:p>
          <a:endParaRPr lang="ru-RU"/>
        </a:p>
      </dgm:t>
    </dgm:pt>
    <dgm:pt modelId="{6056E678-1DB7-455C-B907-08602E1684DA}">
      <dgm:prSet custT="1">
        <dgm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при изучении нового материала,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предъявлении новой информации</a:t>
          </a:r>
        </a:p>
      </dgm:t>
    </dgm:pt>
    <dgm:pt modelId="{2133E52B-CE67-443D-844C-331ECD349F7B}" type="parTrans" cxnId="{3BD31A26-245D-454E-AF14-9A2101950679}">
      <dgm:prSet/>
      <dgm:spPr/>
      <dgm:t>
        <a:bodyPr/>
        <a:lstStyle/>
        <a:p>
          <a:endParaRPr lang="ru-RU"/>
        </a:p>
      </dgm:t>
    </dgm:pt>
    <dgm:pt modelId="{EB7D7873-9092-4854-86C7-04FF64F02BFA}" type="sibTrans" cxnId="{3BD31A26-245D-454E-AF14-9A2101950679}">
      <dgm:prSet/>
      <dgm:spPr/>
      <dgm:t>
        <a:bodyPr/>
        <a:lstStyle/>
        <a:p>
          <a:endParaRPr lang="ru-RU"/>
        </a:p>
      </dgm:t>
    </dgm:pt>
    <dgm:pt modelId="{BDC9F16D-9C75-42C5-9775-FBB0E67BA7FF}">
      <dgm:prSet custT="1"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при закреплении пройденного материала,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отработки учебных умений и навыков</a:t>
          </a:r>
        </a:p>
      </dgm:t>
    </dgm:pt>
    <dgm:pt modelId="{1FBC6E3A-0D99-4947-9DB2-A241FFDB8404}" type="parTrans" cxnId="{221308B4-5DF7-4206-A168-6C414536B068}">
      <dgm:prSet/>
      <dgm:spPr/>
      <dgm:t>
        <a:bodyPr/>
        <a:lstStyle/>
        <a:p>
          <a:endParaRPr lang="ru-RU"/>
        </a:p>
      </dgm:t>
    </dgm:pt>
    <dgm:pt modelId="{30AEF643-E4B3-4C33-8FE1-EBDF1BC4162D}" type="sibTrans" cxnId="{221308B4-5DF7-4206-A168-6C414536B068}">
      <dgm:prSet/>
      <dgm:spPr/>
      <dgm:t>
        <a:bodyPr/>
        <a:lstStyle/>
        <a:p>
          <a:endParaRPr lang="ru-RU"/>
        </a:p>
      </dgm:t>
    </dgm:pt>
    <dgm:pt modelId="{C917558A-CE5C-4C6F-B980-B4B724117622}">
      <dgm:prSet custT="1">
        <dgm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  <a:hlinkClick xmlns:r="http://schemas.openxmlformats.org/officeDocument/2006/relationships" r:id="rId1" action="ppaction://hlinkfile"/>
            </a:rPr>
            <a:t>при повторении, практическом применении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  <a:hlinkClick xmlns:r="http://schemas.openxmlformats.org/officeDocument/2006/relationships" r:id="rId1" action="ppaction://hlinkfile"/>
            </a:rPr>
            <a:t>полученных знаний, умений, навыков</a:t>
          </a:r>
          <a:endParaRPr kumimoji="0" lang="ru-RU" sz="1600" b="0" i="0" u="none" strike="noStrike" cap="none" normalizeH="0" baseline="0" dirty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682CC487-163E-413E-8891-439A0BC61C60}" type="parTrans" cxnId="{A91C6BDE-C6BF-47D0-9CC7-ABECE64BD0C0}">
      <dgm:prSet/>
      <dgm:spPr/>
      <dgm:t>
        <a:bodyPr/>
        <a:lstStyle/>
        <a:p>
          <a:endParaRPr lang="ru-RU"/>
        </a:p>
      </dgm:t>
    </dgm:pt>
    <dgm:pt modelId="{BDF7D1B3-9430-4B05-AE48-609F5B7445DC}" type="sibTrans" cxnId="{A91C6BDE-C6BF-47D0-9CC7-ABECE64BD0C0}">
      <dgm:prSet/>
      <dgm:spPr/>
      <dgm:t>
        <a:bodyPr/>
        <a:lstStyle/>
        <a:p>
          <a:endParaRPr lang="ru-RU"/>
        </a:p>
      </dgm:t>
    </dgm:pt>
    <dgm:pt modelId="{70AD9693-3671-494C-94CB-C1211BFF5E2A}">
      <dgm:prSet custT="1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hlinkClick xmlns:r="http://schemas.openxmlformats.org/officeDocument/2006/relationships" r:id="rId2" action="ppaction://hlinkfile"/>
            </a:rPr>
            <a:t>при обобщении, </a:t>
          </a:r>
          <a:r>
            <a:rPr kumimoji="0" 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  <a:hlinkClick xmlns:r="http://schemas.openxmlformats.org/officeDocument/2006/relationships" r:id="rId2" action="ppaction://hlinkfile"/>
            </a:rPr>
            <a:t>систематизации</a:t>
          </a:r>
          <a:r>
            <a:rPr kumimoji="0" 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hlinkClick xmlns:r="http://schemas.openxmlformats.org/officeDocument/2006/relationships" r:id="rId2" action="ppaction://hlinkfile"/>
            </a:rPr>
            <a:t> знаний</a:t>
          </a:r>
          <a:endParaRPr kumimoji="0" lang="ru-RU" sz="1600" b="0" i="0" u="none" strike="noStrike" cap="none" normalizeH="0" baseline="0" dirty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</dgm:t>
    </dgm:pt>
    <dgm:pt modelId="{412A02EA-AAAC-4E3E-9E6B-73A2FA4282E5}" type="parTrans" cxnId="{BF82C2AB-3CD3-4E6A-ADB6-1B032AA55287}">
      <dgm:prSet/>
      <dgm:spPr/>
      <dgm:t>
        <a:bodyPr/>
        <a:lstStyle/>
        <a:p>
          <a:endParaRPr lang="ru-RU"/>
        </a:p>
      </dgm:t>
    </dgm:pt>
    <dgm:pt modelId="{E4359549-A402-4686-AE24-16726C581173}" type="sibTrans" cxnId="{BF82C2AB-3CD3-4E6A-ADB6-1B032AA55287}">
      <dgm:prSet/>
      <dgm:spPr/>
      <dgm:t>
        <a:bodyPr/>
        <a:lstStyle/>
        <a:p>
          <a:endParaRPr lang="ru-RU"/>
        </a:p>
      </dgm:t>
    </dgm:pt>
    <dgm:pt modelId="{097B6178-DF1D-407C-94DC-8131D7221F4F}" type="pres">
      <dgm:prSet presAssocID="{A80C5657-1555-4020-98F1-C872FE69664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E036729A-B667-47C1-9D0C-5A097B42FE80}" type="pres">
      <dgm:prSet presAssocID="{FB5D706B-BA37-48A9-8A17-3D7C1968B7A7}" presName="hierRoot1" presStyleCnt="0">
        <dgm:presLayoutVars>
          <dgm:hierBranch val="r"/>
        </dgm:presLayoutVars>
      </dgm:prSet>
      <dgm:spPr/>
    </dgm:pt>
    <dgm:pt modelId="{8B56383D-FE5D-4A30-9678-F27B907E8316}" type="pres">
      <dgm:prSet presAssocID="{FB5D706B-BA37-48A9-8A17-3D7C1968B7A7}" presName="rootComposite1" presStyleCnt="0"/>
      <dgm:spPr/>
    </dgm:pt>
    <dgm:pt modelId="{9AD9B486-9F53-40E1-8075-32FD70B13796}" type="pres">
      <dgm:prSet presAssocID="{FB5D706B-BA37-48A9-8A17-3D7C1968B7A7}" presName="rootText1" presStyleLbl="node0" presStyleIdx="0" presStyleCnt="1" custScaleX="643036" custScaleY="552696" custLinFactY="5593" custLinFactNeighborX="-3670" custLinFactNeighborY="100000">
        <dgm:presLayoutVars>
          <dgm:chPref val="3"/>
        </dgm:presLayoutVars>
      </dgm:prSet>
      <dgm:spPr/>
    </dgm:pt>
    <dgm:pt modelId="{FB1F5266-42F3-409D-90D3-ECA652659102}" type="pres">
      <dgm:prSet presAssocID="{FB5D706B-BA37-48A9-8A17-3D7C1968B7A7}" presName="rootConnector1" presStyleLbl="node1" presStyleIdx="0" presStyleCnt="0"/>
      <dgm:spPr/>
    </dgm:pt>
    <dgm:pt modelId="{5F65EC56-2B7F-4A6E-B699-E74608FFA32B}" type="pres">
      <dgm:prSet presAssocID="{FB5D706B-BA37-48A9-8A17-3D7C1968B7A7}" presName="hierChild2" presStyleCnt="0"/>
      <dgm:spPr/>
    </dgm:pt>
    <dgm:pt modelId="{A5FE3139-E1C9-4598-A73D-7AD72002AC27}" type="pres">
      <dgm:prSet presAssocID="{2133E52B-CE67-443D-844C-331ECD349F7B}" presName="Name50" presStyleLbl="parChTrans1D2" presStyleIdx="0" presStyleCnt="4"/>
      <dgm:spPr/>
    </dgm:pt>
    <dgm:pt modelId="{D0BDC82B-06D2-4857-A409-F39A36EDDEAD}" type="pres">
      <dgm:prSet presAssocID="{6056E678-1DB7-455C-B907-08602E1684DA}" presName="hierRoot2" presStyleCnt="0">
        <dgm:presLayoutVars>
          <dgm:hierBranch/>
        </dgm:presLayoutVars>
      </dgm:prSet>
      <dgm:spPr/>
    </dgm:pt>
    <dgm:pt modelId="{D1AA76DC-2426-4DCD-BAB8-2C796C2594EE}" type="pres">
      <dgm:prSet presAssocID="{6056E678-1DB7-455C-B907-08602E1684DA}" presName="rootComposite" presStyleCnt="0"/>
      <dgm:spPr/>
    </dgm:pt>
    <dgm:pt modelId="{FE0C43A5-7392-40A9-8153-FA813AD3975B}" type="pres">
      <dgm:prSet presAssocID="{6056E678-1DB7-455C-B907-08602E1684DA}" presName="rootText" presStyleLbl="node2" presStyleIdx="0" presStyleCnt="4" custScaleX="566415" custScaleY="612596" custLinFactX="125890" custLinFactY="137928" custLinFactNeighborX="200000" custLinFactNeighborY="200000">
        <dgm:presLayoutVars>
          <dgm:chPref val="3"/>
        </dgm:presLayoutVars>
      </dgm:prSet>
      <dgm:spPr/>
    </dgm:pt>
    <dgm:pt modelId="{5DA4171B-6C06-4F76-81B1-E3F57321C139}" type="pres">
      <dgm:prSet presAssocID="{6056E678-1DB7-455C-B907-08602E1684DA}" presName="rootConnector" presStyleLbl="node2" presStyleIdx="0" presStyleCnt="4"/>
      <dgm:spPr/>
    </dgm:pt>
    <dgm:pt modelId="{A0713AAA-59D4-4F96-BBE3-EC35630D73DE}" type="pres">
      <dgm:prSet presAssocID="{6056E678-1DB7-455C-B907-08602E1684DA}" presName="hierChild4" presStyleCnt="0"/>
      <dgm:spPr/>
    </dgm:pt>
    <dgm:pt modelId="{9B9B7064-2172-4B9D-9DFB-EE7199FA8273}" type="pres">
      <dgm:prSet presAssocID="{6056E678-1DB7-455C-B907-08602E1684DA}" presName="hierChild5" presStyleCnt="0"/>
      <dgm:spPr/>
    </dgm:pt>
    <dgm:pt modelId="{FCAE2DDB-85A6-47A6-99D6-4351A01D46E3}" type="pres">
      <dgm:prSet presAssocID="{1FBC6E3A-0D99-4947-9DB2-A241FFDB8404}" presName="Name50" presStyleLbl="parChTrans1D2" presStyleIdx="1" presStyleCnt="4"/>
      <dgm:spPr/>
    </dgm:pt>
    <dgm:pt modelId="{76CA2AB5-7F38-4414-B62E-9F225089CE3A}" type="pres">
      <dgm:prSet presAssocID="{BDC9F16D-9C75-42C5-9775-FBB0E67BA7FF}" presName="hierRoot2" presStyleCnt="0">
        <dgm:presLayoutVars>
          <dgm:hierBranch/>
        </dgm:presLayoutVars>
      </dgm:prSet>
      <dgm:spPr/>
    </dgm:pt>
    <dgm:pt modelId="{DAF4D846-CF91-4FCE-8952-5CE96C4FF911}" type="pres">
      <dgm:prSet presAssocID="{BDC9F16D-9C75-42C5-9775-FBB0E67BA7FF}" presName="rootComposite" presStyleCnt="0"/>
      <dgm:spPr/>
    </dgm:pt>
    <dgm:pt modelId="{B4C1E380-F27D-43F5-B165-D7AB27E41D11}" type="pres">
      <dgm:prSet presAssocID="{BDC9F16D-9C75-42C5-9775-FBB0E67BA7FF}" presName="rootText" presStyleLbl="node2" presStyleIdx="1" presStyleCnt="4" custScaleX="704302" custScaleY="626224" custLinFactX="-200000" custLinFactY="-100000" custLinFactNeighborX="-244115" custLinFactNeighborY="-127822">
        <dgm:presLayoutVars>
          <dgm:chPref val="3"/>
        </dgm:presLayoutVars>
      </dgm:prSet>
      <dgm:spPr/>
    </dgm:pt>
    <dgm:pt modelId="{FE8EF130-83C1-4C2C-AD38-262988113597}" type="pres">
      <dgm:prSet presAssocID="{BDC9F16D-9C75-42C5-9775-FBB0E67BA7FF}" presName="rootConnector" presStyleLbl="node2" presStyleIdx="1" presStyleCnt="4"/>
      <dgm:spPr/>
    </dgm:pt>
    <dgm:pt modelId="{59A611F8-75C5-4522-B7ED-9BE3AF57C55B}" type="pres">
      <dgm:prSet presAssocID="{BDC9F16D-9C75-42C5-9775-FBB0E67BA7FF}" presName="hierChild4" presStyleCnt="0"/>
      <dgm:spPr/>
    </dgm:pt>
    <dgm:pt modelId="{FB61E855-52E4-4A15-904E-410349D5AA9C}" type="pres">
      <dgm:prSet presAssocID="{BDC9F16D-9C75-42C5-9775-FBB0E67BA7FF}" presName="hierChild5" presStyleCnt="0"/>
      <dgm:spPr/>
    </dgm:pt>
    <dgm:pt modelId="{5523058C-15E4-4DCF-96C9-EFC8104B252F}" type="pres">
      <dgm:prSet presAssocID="{682CC487-163E-413E-8891-439A0BC61C60}" presName="Name50" presStyleLbl="parChTrans1D2" presStyleIdx="2" presStyleCnt="4"/>
      <dgm:spPr/>
    </dgm:pt>
    <dgm:pt modelId="{5ED570F5-EBD9-44B2-9519-038395719035}" type="pres">
      <dgm:prSet presAssocID="{C917558A-CE5C-4C6F-B980-B4B724117622}" presName="hierRoot2" presStyleCnt="0">
        <dgm:presLayoutVars>
          <dgm:hierBranch/>
        </dgm:presLayoutVars>
      </dgm:prSet>
      <dgm:spPr/>
    </dgm:pt>
    <dgm:pt modelId="{06458191-B807-441C-BC5F-FE41CBDE70FF}" type="pres">
      <dgm:prSet presAssocID="{C917558A-CE5C-4C6F-B980-B4B724117622}" presName="rootComposite" presStyleCnt="0"/>
      <dgm:spPr/>
    </dgm:pt>
    <dgm:pt modelId="{A86815DE-8FB3-4F4C-9378-7128D729B440}" type="pres">
      <dgm:prSet presAssocID="{C917558A-CE5C-4C6F-B980-B4B724117622}" presName="rootText" presStyleLbl="node2" presStyleIdx="2" presStyleCnt="4" custScaleX="407806" custScaleY="723746" custLinFactX="200000" custLinFactY="73617" custLinFactNeighborX="241512" custLinFactNeighborY="100000">
        <dgm:presLayoutVars>
          <dgm:chPref val="3"/>
        </dgm:presLayoutVars>
      </dgm:prSet>
      <dgm:spPr/>
    </dgm:pt>
    <dgm:pt modelId="{B3CAB21F-37F9-40D6-ADB4-04A49D4F1376}" type="pres">
      <dgm:prSet presAssocID="{C917558A-CE5C-4C6F-B980-B4B724117622}" presName="rootConnector" presStyleLbl="node2" presStyleIdx="2" presStyleCnt="4"/>
      <dgm:spPr/>
    </dgm:pt>
    <dgm:pt modelId="{A2EAD63F-7D85-4898-99E7-D133CE4080AF}" type="pres">
      <dgm:prSet presAssocID="{C917558A-CE5C-4C6F-B980-B4B724117622}" presName="hierChild4" presStyleCnt="0"/>
      <dgm:spPr/>
    </dgm:pt>
    <dgm:pt modelId="{5D6B24BE-B299-4CA8-8DE5-19AD306F9308}" type="pres">
      <dgm:prSet presAssocID="{C917558A-CE5C-4C6F-B980-B4B724117622}" presName="hierChild5" presStyleCnt="0"/>
      <dgm:spPr/>
    </dgm:pt>
    <dgm:pt modelId="{42744C51-1D0D-42E8-A198-B7F9F9079693}" type="pres">
      <dgm:prSet presAssocID="{412A02EA-AAAC-4E3E-9E6B-73A2FA4282E5}" presName="Name50" presStyleLbl="parChTrans1D2" presStyleIdx="3" presStyleCnt="4"/>
      <dgm:spPr/>
    </dgm:pt>
    <dgm:pt modelId="{6326B52E-4EAC-43BC-90BF-66CA67688A75}" type="pres">
      <dgm:prSet presAssocID="{70AD9693-3671-494C-94CB-C1211BFF5E2A}" presName="hierRoot2" presStyleCnt="0">
        <dgm:presLayoutVars>
          <dgm:hierBranch/>
        </dgm:presLayoutVars>
      </dgm:prSet>
      <dgm:spPr/>
    </dgm:pt>
    <dgm:pt modelId="{0D12FA3E-100D-4CF2-9012-88D0C7AB61C2}" type="pres">
      <dgm:prSet presAssocID="{70AD9693-3671-494C-94CB-C1211BFF5E2A}" presName="rootComposite" presStyleCnt="0"/>
      <dgm:spPr/>
    </dgm:pt>
    <dgm:pt modelId="{028550E0-A551-4170-A540-04DF77618AF8}" type="pres">
      <dgm:prSet presAssocID="{70AD9693-3671-494C-94CB-C1211BFF5E2A}" presName="rootText" presStyleLbl="node2" presStyleIdx="3" presStyleCnt="4" custScaleX="371057" custScaleY="723436" custLinFactX="-247336" custLinFactY="-214572" custLinFactNeighborX="-300000" custLinFactNeighborY="-300000">
        <dgm:presLayoutVars>
          <dgm:chPref val="3"/>
        </dgm:presLayoutVars>
      </dgm:prSet>
      <dgm:spPr/>
    </dgm:pt>
    <dgm:pt modelId="{7E0FD763-8F8B-46BA-994D-02C13C84C20E}" type="pres">
      <dgm:prSet presAssocID="{70AD9693-3671-494C-94CB-C1211BFF5E2A}" presName="rootConnector" presStyleLbl="node2" presStyleIdx="3" presStyleCnt="4"/>
      <dgm:spPr/>
    </dgm:pt>
    <dgm:pt modelId="{C3846554-4DDC-4174-98F8-BC7E89E5CDEE}" type="pres">
      <dgm:prSet presAssocID="{70AD9693-3671-494C-94CB-C1211BFF5E2A}" presName="hierChild4" presStyleCnt="0"/>
      <dgm:spPr/>
    </dgm:pt>
    <dgm:pt modelId="{A0F0D3AE-6F6C-4CEA-936D-B731842405A5}" type="pres">
      <dgm:prSet presAssocID="{70AD9693-3671-494C-94CB-C1211BFF5E2A}" presName="hierChild5" presStyleCnt="0"/>
      <dgm:spPr/>
    </dgm:pt>
    <dgm:pt modelId="{5BD9180B-F6EC-4960-92AA-D94144B3B576}" type="pres">
      <dgm:prSet presAssocID="{FB5D706B-BA37-48A9-8A17-3D7C1968B7A7}" presName="hierChild3" presStyleCnt="0"/>
      <dgm:spPr/>
    </dgm:pt>
  </dgm:ptLst>
  <dgm:cxnLst>
    <dgm:cxn modelId="{8D5C3719-946B-4BEB-9BF3-66479E8E0716}" type="presOf" srcId="{6056E678-1DB7-455C-B907-08602E1684DA}" destId="{5DA4171B-6C06-4F76-81B1-E3F57321C139}" srcOrd="1" destOrd="0" presId="urn:microsoft.com/office/officeart/2005/8/layout/orgChart1"/>
    <dgm:cxn modelId="{8CCF0D21-DDDF-4F15-8526-9E36FF653268}" type="presOf" srcId="{C917558A-CE5C-4C6F-B980-B4B724117622}" destId="{B3CAB21F-37F9-40D6-ADB4-04A49D4F1376}" srcOrd="1" destOrd="0" presId="urn:microsoft.com/office/officeart/2005/8/layout/orgChart1"/>
    <dgm:cxn modelId="{3BD31A26-245D-454E-AF14-9A2101950679}" srcId="{FB5D706B-BA37-48A9-8A17-3D7C1968B7A7}" destId="{6056E678-1DB7-455C-B907-08602E1684DA}" srcOrd="0" destOrd="0" parTransId="{2133E52B-CE67-443D-844C-331ECD349F7B}" sibTransId="{EB7D7873-9092-4854-86C7-04FF64F02BFA}"/>
    <dgm:cxn modelId="{5ECD3732-2DAD-4051-B35E-2BDD61C7EAC3}" type="presOf" srcId="{A80C5657-1555-4020-98F1-C872FE696649}" destId="{097B6178-DF1D-407C-94DC-8131D7221F4F}" srcOrd="0" destOrd="0" presId="urn:microsoft.com/office/officeart/2005/8/layout/orgChart1"/>
    <dgm:cxn modelId="{C755F732-49AD-45C6-9C82-FF03A3BEA4AB}" srcId="{A80C5657-1555-4020-98F1-C872FE696649}" destId="{FB5D706B-BA37-48A9-8A17-3D7C1968B7A7}" srcOrd="0" destOrd="0" parTransId="{F8A8639C-0969-4091-801D-3A807FF0A2DE}" sibTransId="{846608C5-6322-4D8C-AA89-2AFDEB77DF5E}"/>
    <dgm:cxn modelId="{A59B7C36-ED72-4203-A35F-9044F1776F75}" type="presOf" srcId="{BDC9F16D-9C75-42C5-9775-FBB0E67BA7FF}" destId="{B4C1E380-F27D-43F5-B165-D7AB27E41D11}" srcOrd="0" destOrd="0" presId="urn:microsoft.com/office/officeart/2005/8/layout/orgChart1"/>
    <dgm:cxn modelId="{0C9A6858-1F52-4188-89D4-F5842560251D}" type="presOf" srcId="{C917558A-CE5C-4C6F-B980-B4B724117622}" destId="{A86815DE-8FB3-4F4C-9378-7128D729B440}" srcOrd="0" destOrd="0" presId="urn:microsoft.com/office/officeart/2005/8/layout/orgChart1"/>
    <dgm:cxn modelId="{3D4CF288-83EB-4537-9CD7-14C49CF17E0C}" type="presOf" srcId="{682CC487-163E-413E-8891-439A0BC61C60}" destId="{5523058C-15E4-4DCF-96C9-EFC8104B252F}" srcOrd="0" destOrd="0" presId="urn:microsoft.com/office/officeart/2005/8/layout/orgChart1"/>
    <dgm:cxn modelId="{66A73789-0F37-435C-9356-FC33EEFE49D2}" type="presOf" srcId="{2133E52B-CE67-443D-844C-331ECD349F7B}" destId="{A5FE3139-E1C9-4598-A73D-7AD72002AC27}" srcOrd="0" destOrd="0" presId="urn:microsoft.com/office/officeart/2005/8/layout/orgChart1"/>
    <dgm:cxn modelId="{40F2CE98-3DB8-4CB8-8F00-007227312719}" type="presOf" srcId="{70AD9693-3671-494C-94CB-C1211BFF5E2A}" destId="{7E0FD763-8F8B-46BA-994D-02C13C84C20E}" srcOrd="1" destOrd="0" presId="urn:microsoft.com/office/officeart/2005/8/layout/orgChart1"/>
    <dgm:cxn modelId="{E1297C9B-A35E-4FF6-8691-E75A450DDAFD}" type="presOf" srcId="{FB5D706B-BA37-48A9-8A17-3D7C1968B7A7}" destId="{9AD9B486-9F53-40E1-8075-32FD70B13796}" srcOrd="0" destOrd="0" presId="urn:microsoft.com/office/officeart/2005/8/layout/orgChart1"/>
    <dgm:cxn modelId="{BF82C2AB-3CD3-4E6A-ADB6-1B032AA55287}" srcId="{FB5D706B-BA37-48A9-8A17-3D7C1968B7A7}" destId="{70AD9693-3671-494C-94CB-C1211BFF5E2A}" srcOrd="3" destOrd="0" parTransId="{412A02EA-AAAC-4E3E-9E6B-73A2FA4282E5}" sibTransId="{E4359549-A402-4686-AE24-16726C581173}"/>
    <dgm:cxn modelId="{696AE4AE-E7E4-4893-9EF4-CD292C0287BA}" type="presOf" srcId="{70AD9693-3671-494C-94CB-C1211BFF5E2A}" destId="{028550E0-A551-4170-A540-04DF77618AF8}" srcOrd="0" destOrd="0" presId="urn:microsoft.com/office/officeart/2005/8/layout/orgChart1"/>
    <dgm:cxn modelId="{221308B4-5DF7-4206-A168-6C414536B068}" srcId="{FB5D706B-BA37-48A9-8A17-3D7C1968B7A7}" destId="{BDC9F16D-9C75-42C5-9775-FBB0E67BA7FF}" srcOrd="1" destOrd="0" parTransId="{1FBC6E3A-0D99-4947-9DB2-A241FFDB8404}" sibTransId="{30AEF643-E4B3-4C33-8FE1-EBDF1BC4162D}"/>
    <dgm:cxn modelId="{B201C7CC-C911-45A4-9E46-BDDB76B3D787}" type="presOf" srcId="{6056E678-1DB7-455C-B907-08602E1684DA}" destId="{FE0C43A5-7392-40A9-8153-FA813AD3975B}" srcOrd="0" destOrd="0" presId="urn:microsoft.com/office/officeart/2005/8/layout/orgChart1"/>
    <dgm:cxn modelId="{3DD593D6-CD56-4FF0-9D5C-308420DDEA0F}" type="presOf" srcId="{BDC9F16D-9C75-42C5-9775-FBB0E67BA7FF}" destId="{FE8EF130-83C1-4C2C-AD38-262988113597}" srcOrd="1" destOrd="0" presId="urn:microsoft.com/office/officeart/2005/8/layout/orgChart1"/>
    <dgm:cxn modelId="{6DA88FD9-3F76-4E44-8F81-82B54A0DB90E}" type="presOf" srcId="{1FBC6E3A-0D99-4947-9DB2-A241FFDB8404}" destId="{FCAE2DDB-85A6-47A6-99D6-4351A01D46E3}" srcOrd="0" destOrd="0" presId="urn:microsoft.com/office/officeart/2005/8/layout/orgChart1"/>
    <dgm:cxn modelId="{A91C6BDE-C6BF-47D0-9CC7-ABECE64BD0C0}" srcId="{FB5D706B-BA37-48A9-8A17-3D7C1968B7A7}" destId="{C917558A-CE5C-4C6F-B980-B4B724117622}" srcOrd="2" destOrd="0" parTransId="{682CC487-163E-413E-8891-439A0BC61C60}" sibTransId="{BDF7D1B3-9430-4B05-AE48-609F5B7445DC}"/>
    <dgm:cxn modelId="{6BEB91F2-96A1-493A-95C3-12BDD3076C11}" type="presOf" srcId="{FB5D706B-BA37-48A9-8A17-3D7C1968B7A7}" destId="{FB1F5266-42F3-409D-90D3-ECA652659102}" srcOrd="1" destOrd="0" presId="urn:microsoft.com/office/officeart/2005/8/layout/orgChart1"/>
    <dgm:cxn modelId="{B9993EFE-7F4E-420C-B46B-368DF81BB2F1}" type="presOf" srcId="{412A02EA-AAAC-4E3E-9E6B-73A2FA4282E5}" destId="{42744C51-1D0D-42E8-A198-B7F9F9079693}" srcOrd="0" destOrd="0" presId="urn:microsoft.com/office/officeart/2005/8/layout/orgChart1"/>
    <dgm:cxn modelId="{F1A45D4C-DE64-41F8-9554-C36C00CD0A8B}" type="presParOf" srcId="{097B6178-DF1D-407C-94DC-8131D7221F4F}" destId="{E036729A-B667-47C1-9D0C-5A097B42FE80}" srcOrd="0" destOrd="0" presId="urn:microsoft.com/office/officeart/2005/8/layout/orgChart1"/>
    <dgm:cxn modelId="{9F13EF1B-41AB-4CE6-90CB-616DC016173A}" type="presParOf" srcId="{E036729A-B667-47C1-9D0C-5A097B42FE80}" destId="{8B56383D-FE5D-4A30-9678-F27B907E8316}" srcOrd="0" destOrd="0" presId="urn:microsoft.com/office/officeart/2005/8/layout/orgChart1"/>
    <dgm:cxn modelId="{DFBDB08E-EDEF-4BA4-90A8-34633DCA233B}" type="presParOf" srcId="{8B56383D-FE5D-4A30-9678-F27B907E8316}" destId="{9AD9B486-9F53-40E1-8075-32FD70B13796}" srcOrd="0" destOrd="0" presId="urn:microsoft.com/office/officeart/2005/8/layout/orgChart1"/>
    <dgm:cxn modelId="{6F2A0039-E16A-40A4-8954-C050267D53EA}" type="presParOf" srcId="{8B56383D-FE5D-4A30-9678-F27B907E8316}" destId="{FB1F5266-42F3-409D-90D3-ECA652659102}" srcOrd="1" destOrd="0" presId="urn:microsoft.com/office/officeart/2005/8/layout/orgChart1"/>
    <dgm:cxn modelId="{3CCD3D00-E798-4E20-B62A-1FABFCCA9438}" type="presParOf" srcId="{E036729A-B667-47C1-9D0C-5A097B42FE80}" destId="{5F65EC56-2B7F-4A6E-B699-E74608FFA32B}" srcOrd="1" destOrd="0" presId="urn:microsoft.com/office/officeart/2005/8/layout/orgChart1"/>
    <dgm:cxn modelId="{8B8F26EF-FCE1-4FCC-AF26-EAF040ACF5B5}" type="presParOf" srcId="{5F65EC56-2B7F-4A6E-B699-E74608FFA32B}" destId="{A5FE3139-E1C9-4598-A73D-7AD72002AC27}" srcOrd="0" destOrd="0" presId="urn:microsoft.com/office/officeart/2005/8/layout/orgChart1"/>
    <dgm:cxn modelId="{2531D963-47FF-43AA-846A-D85EB00329CE}" type="presParOf" srcId="{5F65EC56-2B7F-4A6E-B699-E74608FFA32B}" destId="{D0BDC82B-06D2-4857-A409-F39A36EDDEAD}" srcOrd="1" destOrd="0" presId="urn:microsoft.com/office/officeart/2005/8/layout/orgChart1"/>
    <dgm:cxn modelId="{B1D3E5C0-2708-442D-84EF-A6857AD75EA3}" type="presParOf" srcId="{D0BDC82B-06D2-4857-A409-F39A36EDDEAD}" destId="{D1AA76DC-2426-4DCD-BAB8-2C796C2594EE}" srcOrd="0" destOrd="0" presId="urn:microsoft.com/office/officeart/2005/8/layout/orgChart1"/>
    <dgm:cxn modelId="{39AD838A-6310-4F0C-85C0-3B3C1CF709B7}" type="presParOf" srcId="{D1AA76DC-2426-4DCD-BAB8-2C796C2594EE}" destId="{FE0C43A5-7392-40A9-8153-FA813AD3975B}" srcOrd="0" destOrd="0" presId="urn:microsoft.com/office/officeart/2005/8/layout/orgChart1"/>
    <dgm:cxn modelId="{727D92BD-E262-4B10-9D2E-4F1C6BA496B3}" type="presParOf" srcId="{D1AA76DC-2426-4DCD-BAB8-2C796C2594EE}" destId="{5DA4171B-6C06-4F76-81B1-E3F57321C139}" srcOrd="1" destOrd="0" presId="urn:microsoft.com/office/officeart/2005/8/layout/orgChart1"/>
    <dgm:cxn modelId="{CE980626-E605-4B2B-B326-9A383EA9568A}" type="presParOf" srcId="{D0BDC82B-06D2-4857-A409-F39A36EDDEAD}" destId="{A0713AAA-59D4-4F96-BBE3-EC35630D73DE}" srcOrd="1" destOrd="0" presId="urn:microsoft.com/office/officeart/2005/8/layout/orgChart1"/>
    <dgm:cxn modelId="{1D67476B-990D-424E-98B9-791FB80931E3}" type="presParOf" srcId="{D0BDC82B-06D2-4857-A409-F39A36EDDEAD}" destId="{9B9B7064-2172-4B9D-9DFB-EE7199FA8273}" srcOrd="2" destOrd="0" presId="urn:microsoft.com/office/officeart/2005/8/layout/orgChart1"/>
    <dgm:cxn modelId="{9D0E932F-6C39-4E90-A25D-E3854B5426DF}" type="presParOf" srcId="{5F65EC56-2B7F-4A6E-B699-E74608FFA32B}" destId="{FCAE2DDB-85A6-47A6-99D6-4351A01D46E3}" srcOrd="2" destOrd="0" presId="urn:microsoft.com/office/officeart/2005/8/layout/orgChart1"/>
    <dgm:cxn modelId="{F1D2F978-C2FE-4567-B0EE-481FF07529C8}" type="presParOf" srcId="{5F65EC56-2B7F-4A6E-B699-E74608FFA32B}" destId="{76CA2AB5-7F38-4414-B62E-9F225089CE3A}" srcOrd="3" destOrd="0" presId="urn:microsoft.com/office/officeart/2005/8/layout/orgChart1"/>
    <dgm:cxn modelId="{D3573942-C105-44B7-8137-7A23BD75FBED}" type="presParOf" srcId="{76CA2AB5-7F38-4414-B62E-9F225089CE3A}" destId="{DAF4D846-CF91-4FCE-8952-5CE96C4FF911}" srcOrd="0" destOrd="0" presId="urn:microsoft.com/office/officeart/2005/8/layout/orgChart1"/>
    <dgm:cxn modelId="{BFE0C714-06BA-4CC9-9016-05385B719A68}" type="presParOf" srcId="{DAF4D846-CF91-4FCE-8952-5CE96C4FF911}" destId="{B4C1E380-F27D-43F5-B165-D7AB27E41D11}" srcOrd="0" destOrd="0" presId="urn:microsoft.com/office/officeart/2005/8/layout/orgChart1"/>
    <dgm:cxn modelId="{C5F0D042-C920-4944-B7BD-39F07DAE25D7}" type="presParOf" srcId="{DAF4D846-CF91-4FCE-8952-5CE96C4FF911}" destId="{FE8EF130-83C1-4C2C-AD38-262988113597}" srcOrd="1" destOrd="0" presId="urn:microsoft.com/office/officeart/2005/8/layout/orgChart1"/>
    <dgm:cxn modelId="{70C3C7D9-6FEE-4CF8-8CA2-D70F4AEC0761}" type="presParOf" srcId="{76CA2AB5-7F38-4414-B62E-9F225089CE3A}" destId="{59A611F8-75C5-4522-B7ED-9BE3AF57C55B}" srcOrd="1" destOrd="0" presId="urn:microsoft.com/office/officeart/2005/8/layout/orgChart1"/>
    <dgm:cxn modelId="{05043FF8-4C2D-4B75-A785-B3B9D77BDD1C}" type="presParOf" srcId="{76CA2AB5-7F38-4414-B62E-9F225089CE3A}" destId="{FB61E855-52E4-4A15-904E-410349D5AA9C}" srcOrd="2" destOrd="0" presId="urn:microsoft.com/office/officeart/2005/8/layout/orgChart1"/>
    <dgm:cxn modelId="{FCC864B4-712F-4681-ABB6-155E3747AFD3}" type="presParOf" srcId="{5F65EC56-2B7F-4A6E-B699-E74608FFA32B}" destId="{5523058C-15E4-4DCF-96C9-EFC8104B252F}" srcOrd="4" destOrd="0" presId="urn:microsoft.com/office/officeart/2005/8/layout/orgChart1"/>
    <dgm:cxn modelId="{8273300A-B172-448A-83E4-F9F93A384C43}" type="presParOf" srcId="{5F65EC56-2B7F-4A6E-B699-E74608FFA32B}" destId="{5ED570F5-EBD9-44B2-9519-038395719035}" srcOrd="5" destOrd="0" presId="urn:microsoft.com/office/officeart/2005/8/layout/orgChart1"/>
    <dgm:cxn modelId="{FBAAAA62-B9CA-44DC-9D04-4F71F14E894F}" type="presParOf" srcId="{5ED570F5-EBD9-44B2-9519-038395719035}" destId="{06458191-B807-441C-BC5F-FE41CBDE70FF}" srcOrd="0" destOrd="0" presId="urn:microsoft.com/office/officeart/2005/8/layout/orgChart1"/>
    <dgm:cxn modelId="{E68E16A8-EBD3-42A1-9103-9D3B9367C95B}" type="presParOf" srcId="{06458191-B807-441C-BC5F-FE41CBDE70FF}" destId="{A86815DE-8FB3-4F4C-9378-7128D729B440}" srcOrd="0" destOrd="0" presId="urn:microsoft.com/office/officeart/2005/8/layout/orgChart1"/>
    <dgm:cxn modelId="{218ED22C-9030-4140-96E8-60666E5976A5}" type="presParOf" srcId="{06458191-B807-441C-BC5F-FE41CBDE70FF}" destId="{B3CAB21F-37F9-40D6-ADB4-04A49D4F1376}" srcOrd="1" destOrd="0" presId="urn:microsoft.com/office/officeart/2005/8/layout/orgChart1"/>
    <dgm:cxn modelId="{7C783A54-01EE-4AAC-8D70-5EDE7F4E18BB}" type="presParOf" srcId="{5ED570F5-EBD9-44B2-9519-038395719035}" destId="{A2EAD63F-7D85-4898-99E7-D133CE4080AF}" srcOrd="1" destOrd="0" presId="urn:microsoft.com/office/officeart/2005/8/layout/orgChart1"/>
    <dgm:cxn modelId="{83B8FC74-DFC1-4EAC-92B7-CEFF90CFD867}" type="presParOf" srcId="{5ED570F5-EBD9-44B2-9519-038395719035}" destId="{5D6B24BE-B299-4CA8-8DE5-19AD306F9308}" srcOrd="2" destOrd="0" presId="urn:microsoft.com/office/officeart/2005/8/layout/orgChart1"/>
    <dgm:cxn modelId="{D059CE41-9B5F-47F6-9B17-9CE773D5FF6A}" type="presParOf" srcId="{5F65EC56-2B7F-4A6E-B699-E74608FFA32B}" destId="{42744C51-1D0D-42E8-A198-B7F9F9079693}" srcOrd="6" destOrd="0" presId="urn:microsoft.com/office/officeart/2005/8/layout/orgChart1"/>
    <dgm:cxn modelId="{771DBE35-90DA-4542-829D-F3B6E62B0245}" type="presParOf" srcId="{5F65EC56-2B7F-4A6E-B699-E74608FFA32B}" destId="{6326B52E-4EAC-43BC-90BF-66CA67688A75}" srcOrd="7" destOrd="0" presId="urn:microsoft.com/office/officeart/2005/8/layout/orgChart1"/>
    <dgm:cxn modelId="{CA5F17C3-AF60-4717-A0FE-515589B573A5}" type="presParOf" srcId="{6326B52E-4EAC-43BC-90BF-66CA67688A75}" destId="{0D12FA3E-100D-4CF2-9012-88D0C7AB61C2}" srcOrd="0" destOrd="0" presId="urn:microsoft.com/office/officeart/2005/8/layout/orgChart1"/>
    <dgm:cxn modelId="{001F3C11-0070-4760-96FE-4D235EFD8C92}" type="presParOf" srcId="{0D12FA3E-100D-4CF2-9012-88D0C7AB61C2}" destId="{028550E0-A551-4170-A540-04DF77618AF8}" srcOrd="0" destOrd="0" presId="urn:microsoft.com/office/officeart/2005/8/layout/orgChart1"/>
    <dgm:cxn modelId="{8B48E37B-60E9-4A32-925B-4D9EFCFD0DD4}" type="presParOf" srcId="{0D12FA3E-100D-4CF2-9012-88D0C7AB61C2}" destId="{7E0FD763-8F8B-46BA-994D-02C13C84C20E}" srcOrd="1" destOrd="0" presId="urn:microsoft.com/office/officeart/2005/8/layout/orgChart1"/>
    <dgm:cxn modelId="{3CAAC6E2-B7B1-43AF-80F4-CD9A544C6328}" type="presParOf" srcId="{6326B52E-4EAC-43BC-90BF-66CA67688A75}" destId="{C3846554-4DDC-4174-98F8-BC7E89E5CDEE}" srcOrd="1" destOrd="0" presId="urn:microsoft.com/office/officeart/2005/8/layout/orgChart1"/>
    <dgm:cxn modelId="{46C782EC-AB76-42B6-9439-5C3758A6AEC9}" type="presParOf" srcId="{6326B52E-4EAC-43BC-90BF-66CA67688A75}" destId="{A0F0D3AE-6F6C-4CEA-936D-B731842405A5}" srcOrd="2" destOrd="0" presId="urn:microsoft.com/office/officeart/2005/8/layout/orgChart1"/>
    <dgm:cxn modelId="{1B373B0A-50FE-47CF-9992-DCD56CE6FE0F}" type="presParOf" srcId="{E036729A-B667-47C1-9D0C-5A097B42FE80}" destId="{5BD9180B-F6EC-4960-92AA-D94144B3B57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53E752-FC1F-4C73-866F-8F4AC54DABC1}">
      <dsp:nvSpPr>
        <dsp:cNvPr id="0" name=""/>
        <dsp:cNvSpPr/>
      </dsp:nvSpPr>
      <dsp:spPr>
        <a:xfrm>
          <a:off x="4370803" y="2353429"/>
          <a:ext cx="3068624" cy="5421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4676"/>
              </a:lnTo>
              <a:lnTo>
                <a:pt x="3068624" y="274676"/>
              </a:lnTo>
              <a:lnTo>
                <a:pt x="3068624" y="542169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8F812F8-B2A9-4E84-AAE1-A372BDC1C568}">
      <dsp:nvSpPr>
        <dsp:cNvPr id="0" name=""/>
        <dsp:cNvSpPr/>
      </dsp:nvSpPr>
      <dsp:spPr>
        <a:xfrm>
          <a:off x="4311174" y="2353429"/>
          <a:ext cx="91440" cy="542169"/>
        </a:xfrm>
        <a:custGeom>
          <a:avLst/>
          <a:gdLst/>
          <a:ahLst/>
          <a:cxnLst/>
          <a:rect l="0" t="0" r="0" b="0"/>
          <a:pathLst>
            <a:path>
              <a:moveTo>
                <a:pt x="59629" y="0"/>
              </a:moveTo>
              <a:lnTo>
                <a:pt x="59629" y="274676"/>
              </a:lnTo>
              <a:lnTo>
                <a:pt x="45720" y="274676"/>
              </a:lnTo>
              <a:lnTo>
                <a:pt x="45720" y="542169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A51A30-75CB-4C6D-A53F-4E241D098B0D}">
      <dsp:nvSpPr>
        <dsp:cNvPr id="0" name=""/>
        <dsp:cNvSpPr/>
      </dsp:nvSpPr>
      <dsp:spPr>
        <a:xfrm>
          <a:off x="1274359" y="2353429"/>
          <a:ext cx="3096444" cy="542169"/>
        </a:xfrm>
        <a:custGeom>
          <a:avLst/>
          <a:gdLst/>
          <a:ahLst/>
          <a:cxnLst/>
          <a:rect l="0" t="0" r="0" b="0"/>
          <a:pathLst>
            <a:path>
              <a:moveTo>
                <a:pt x="3096444" y="0"/>
              </a:moveTo>
              <a:lnTo>
                <a:pt x="3096444" y="274676"/>
              </a:lnTo>
              <a:lnTo>
                <a:pt x="0" y="274676"/>
              </a:lnTo>
              <a:lnTo>
                <a:pt x="0" y="542169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413F18-6AF6-4515-B244-EB2FEF44BD5D}">
      <dsp:nvSpPr>
        <dsp:cNvPr id="0" name=""/>
        <dsp:cNvSpPr/>
      </dsp:nvSpPr>
      <dsp:spPr>
        <a:xfrm>
          <a:off x="3097029" y="1079655"/>
          <a:ext cx="2547549" cy="1273774"/>
        </a:xfrm>
        <a:prstGeom prst="rect">
          <a:avLst/>
        </a:prstGeom>
        <a:gradFill rotWithShape="1">
          <a:gsLst>
            <a:gs pos="28000">
              <a:schemeClr val="accent1">
                <a:tint val="18000"/>
                <a:satMod val="120000"/>
                <a:lumMod val="88000"/>
              </a:schemeClr>
            </a:gs>
            <a:gs pos="100000">
              <a:schemeClr val="accent1">
                <a:tint val="40000"/>
                <a:satMod val="100000"/>
                <a:lumMod val="78000"/>
              </a:schemeClr>
            </a:gs>
          </a:gsLst>
          <a:lin ang="5400000" scaled="0"/>
        </a:gradFill>
        <a:ln w="9525" cap="flat" cmpd="sng" algn="ctr">
          <a:solidFill>
            <a:schemeClr val="accent1"/>
          </a:solidFill>
          <a:prstDash val="solid"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100" b="1" i="0" u="none" strike="noStrike" kern="1200" cap="none" normalizeH="0" baseline="0" dirty="0">
              <a:ln>
                <a:noFill/>
              </a:ln>
              <a:solidFill>
                <a:srgbClr val="00259A"/>
              </a:solidFill>
              <a:effectLst/>
              <a:latin typeface="Times New Roman" pitchFamily="18" charset="0"/>
            </a:rPr>
            <a:t>Виды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100" b="1" i="0" u="none" strike="noStrike" kern="1200" cap="none" normalizeH="0" baseline="0" dirty="0">
              <a:ln>
                <a:noFill/>
              </a:ln>
              <a:solidFill>
                <a:srgbClr val="00259A"/>
              </a:solidFill>
              <a:effectLst/>
              <a:latin typeface="Times New Roman" pitchFamily="18" charset="0"/>
            </a:rPr>
            <a:t>применения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100" b="1" i="0" u="none" strike="noStrike" kern="1200" cap="none" normalizeH="0" baseline="0" dirty="0">
              <a:ln>
                <a:noFill/>
              </a:ln>
              <a:solidFill>
                <a:srgbClr val="00259A"/>
              </a:solidFill>
              <a:effectLst/>
              <a:latin typeface="Times New Roman" pitchFamily="18" charset="0"/>
            </a:rPr>
            <a:t>ИКТ</a:t>
          </a:r>
        </a:p>
      </dsp:txBody>
      <dsp:txXfrm>
        <a:off x="3097029" y="1079655"/>
        <a:ext cx="2547549" cy="1273774"/>
      </dsp:txXfrm>
    </dsp:sp>
    <dsp:sp modelId="{0644A42F-1096-43A4-B6AE-EC453E06EC50}">
      <dsp:nvSpPr>
        <dsp:cNvPr id="0" name=""/>
        <dsp:cNvSpPr/>
      </dsp:nvSpPr>
      <dsp:spPr>
        <a:xfrm>
          <a:off x="585" y="2895599"/>
          <a:ext cx="2547549" cy="1273774"/>
        </a:xfrm>
        <a:prstGeom prst="rect">
          <a:avLst/>
        </a:prstGeom>
        <a:gradFill rotWithShape="1">
          <a:gsLst>
            <a:gs pos="0">
              <a:schemeClr val="accent1">
                <a:lumMod val="95000"/>
              </a:schemeClr>
            </a:gs>
            <a:gs pos="100000">
              <a:schemeClr val="accent1">
                <a:shade val="82000"/>
                <a:satMod val="125000"/>
                <a:lumMod val="74000"/>
              </a:schemeClr>
            </a:gs>
          </a:gsLst>
          <a:lin ang="5400000" scaled="0"/>
        </a:gradFill>
        <a:ln w="9525" cap="flat" cmpd="sng" algn="ctr">
          <a:solidFill>
            <a:schemeClr val="accent1"/>
          </a:solidFill>
          <a:prstDash val="solid"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100" b="1" i="0" u="none" strike="noStrike" kern="1200" cap="none" normalizeH="0" baseline="0" dirty="0">
              <a:ln>
                <a:noFill/>
              </a:ln>
              <a:solidFill>
                <a:srgbClr val="BC0082"/>
              </a:solidFill>
              <a:effectLst/>
              <a:latin typeface="Times New Roman" pitchFamily="18" charset="0"/>
              <a:hlinkClick xmlns:r="http://schemas.openxmlformats.org/officeDocument/2006/relationships" r:id="rId1" action="ppaction://hlinkpres?slideindex=1&amp;slidetitle="/>
            </a:rPr>
            <a:t>1. Урок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100" b="1" i="0" u="none" strike="noStrike" kern="1200" cap="none" normalizeH="0" baseline="0" dirty="0">
              <a:ln>
                <a:noFill/>
              </a:ln>
              <a:solidFill>
                <a:srgbClr val="BC0082"/>
              </a:solidFill>
              <a:effectLst/>
              <a:latin typeface="Times New Roman" pitchFamily="18" charset="0"/>
              <a:hlinkClick xmlns:r="http://schemas.openxmlformats.org/officeDocument/2006/relationships" r:id="rId1" action="ppaction://hlinkpres?slideindex=1&amp;slidetitle="/>
            </a:rPr>
            <a:t>с </a:t>
          </a:r>
          <a:r>
            <a:rPr kumimoji="0" lang="ru-RU" sz="2100" b="1" i="0" u="none" strike="noStrike" kern="1200" cap="none" normalizeH="0" baseline="0" dirty="0">
              <a:ln>
                <a:noFill/>
              </a:ln>
              <a:solidFill>
                <a:srgbClr val="7030A0"/>
              </a:solidFill>
              <a:effectLst/>
              <a:latin typeface="Times New Roman" pitchFamily="18" charset="0"/>
              <a:hlinkClick xmlns:r="http://schemas.openxmlformats.org/officeDocument/2006/relationships" r:id="rId1" action="ppaction://hlinkpres?slideindex=1&amp;slidetitle="/>
            </a:rPr>
            <a:t>мультимедийной</a:t>
          </a:r>
          <a:r>
            <a:rPr kumimoji="0" lang="ru-RU" sz="2100" b="1" i="0" u="none" strike="noStrike" kern="1200" cap="none" normalizeH="0" baseline="0" dirty="0">
              <a:ln>
                <a:noFill/>
              </a:ln>
              <a:solidFill>
                <a:srgbClr val="BC0082"/>
              </a:solidFill>
              <a:effectLst/>
              <a:latin typeface="Times New Roman" pitchFamily="18" charset="0"/>
              <a:hlinkClick xmlns:r="http://schemas.openxmlformats.org/officeDocument/2006/relationships" r:id="rId1" action="ppaction://hlinkpres?slideindex=1&amp;slidetitle="/>
            </a:rPr>
            <a:t>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100" b="1" i="0" u="none" strike="noStrike" kern="1200" cap="none" normalizeH="0" baseline="0" dirty="0">
              <a:ln>
                <a:noFill/>
              </a:ln>
              <a:solidFill>
                <a:srgbClr val="BC0082"/>
              </a:solidFill>
              <a:effectLst/>
              <a:latin typeface="Times New Roman" pitchFamily="18" charset="0"/>
              <a:hlinkClick xmlns:r="http://schemas.openxmlformats.org/officeDocument/2006/relationships" r:id="rId1" action="ppaction://hlinkpres?slideindex=1&amp;slidetitle="/>
            </a:rPr>
            <a:t>поддержкой</a:t>
          </a:r>
          <a:endParaRPr kumimoji="0" lang="ru-RU" sz="2100" b="1" i="0" u="none" strike="noStrike" kern="1200" cap="none" normalizeH="0" baseline="0" dirty="0">
            <a:ln>
              <a:noFill/>
            </a:ln>
            <a:solidFill>
              <a:srgbClr val="BC0082"/>
            </a:solidFill>
            <a:effectLst/>
            <a:latin typeface="Times New Roman" pitchFamily="18" charset="0"/>
          </a:endParaRPr>
        </a:p>
      </dsp:txBody>
      <dsp:txXfrm>
        <a:off x="585" y="2895599"/>
        <a:ext cx="2547549" cy="1273774"/>
      </dsp:txXfrm>
    </dsp:sp>
    <dsp:sp modelId="{D012EEE7-EE24-4B53-9B1F-86AD1C9530CE}">
      <dsp:nvSpPr>
        <dsp:cNvPr id="0" name=""/>
        <dsp:cNvSpPr/>
      </dsp:nvSpPr>
      <dsp:spPr>
        <a:xfrm>
          <a:off x="3083119" y="2895599"/>
          <a:ext cx="2547549" cy="1273774"/>
        </a:xfrm>
        <a:prstGeom prst="rect">
          <a:avLst/>
        </a:prstGeom>
        <a:gradFill rotWithShape="1">
          <a:gsLst>
            <a:gs pos="0">
              <a:schemeClr val="accent5">
                <a:lumMod val="95000"/>
              </a:schemeClr>
            </a:gs>
            <a:gs pos="100000">
              <a:schemeClr val="accent5"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reflection blurRad="38100" stA="26000" endPos="23000" dist="25400" dir="5400000" sy="-100000" rotWithShape="0"/>
        </a:effectLst>
        <a:scene3d>
          <a:camera prst="orthographicFront">
            <a:rot lat="0" lon="0" rev="0"/>
          </a:camera>
          <a:lightRig rig="balanced" dir="tr"/>
        </a:scene3d>
        <a:sp3d contourW="14605" prstMaterial="plastic">
          <a:bevelT w="50800"/>
          <a:contourClr>
            <a:schemeClr val="accent5">
              <a:shade val="30000"/>
              <a:satMod val="120000"/>
            </a:schemeClr>
          </a:contourClr>
        </a:sp3d>
      </dsp:spPr>
      <dsp:style>
        <a:lnRef idx="0">
          <a:schemeClr val="accent5"/>
        </a:lnRef>
        <a:fillRef idx="3">
          <a:schemeClr val="accent5"/>
        </a:fillRef>
        <a:effectRef idx="3">
          <a:schemeClr val="accent5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100" b="1" i="0" u="none" strike="noStrike" kern="1200" cap="none" normalizeH="0" baseline="0" dirty="0">
              <a:ln>
                <a:noFill/>
              </a:ln>
              <a:solidFill>
                <a:srgbClr val="BC0082"/>
              </a:solidFill>
              <a:effectLst/>
              <a:latin typeface="Times New Roman" pitchFamily="18" charset="0"/>
              <a:hlinkClick xmlns:r="http://schemas.openxmlformats.org/officeDocument/2006/relationships" r:id="rId2" action="ppaction://hlinkpres?slideindex=1&amp;slidetitle="/>
            </a:rPr>
            <a:t>2. Урок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100" b="1" i="0" u="none" strike="noStrike" kern="1200" cap="none" normalizeH="0" baseline="0" dirty="0">
              <a:ln>
                <a:noFill/>
              </a:ln>
              <a:solidFill>
                <a:srgbClr val="BC0082"/>
              </a:solidFill>
              <a:effectLst/>
              <a:latin typeface="Times New Roman" pitchFamily="18" charset="0"/>
              <a:hlinkClick xmlns:r="http://schemas.openxmlformats.org/officeDocument/2006/relationships" r:id="rId2" action="ppaction://hlinkpres?slideindex=1&amp;slidetitle="/>
            </a:rPr>
            <a:t>с компьютерной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100" b="1" i="0" u="none" strike="noStrike" kern="1200" cap="none" normalizeH="0" baseline="0" dirty="0">
              <a:ln>
                <a:noFill/>
              </a:ln>
              <a:solidFill>
                <a:srgbClr val="BC0082"/>
              </a:solidFill>
              <a:effectLst/>
              <a:latin typeface="Times New Roman" pitchFamily="18" charset="0"/>
              <a:hlinkClick xmlns:r="http://schemas.openxmlformats.org/officeDocument/2006/relationships" r:id="rId2" action="ppaction://hlinkpres?slideindex=1&amp;slidetitle="/>
            </a:rPr>
            <a:t>поддержкой</a:t>
          </a:r>
          <a:endParaRPr kumimoji="0" lang="ru-RU" sz="2100" b="1" i="0" u="none" strike="noStrike" kern="1200" cap="none" normalizeH="0" baseline="0" dirty="0">
            <a:ln>
              <a:noFill/>
            </a:ln>
            <a:solidFill>
              <a:srgbClr val="BC0082"/>
            </a:solidFill>
            <a:effectLst/>
            <a:latin typeface="Times New Roman" pitchFamily="18" charset="0"/>
          </a:endParaRPr>
        </a:p>
      </dsp:txBody>
      <dsp:txXfrm>
        <a:off x="3083119" y="2895599"/>
        <a:ext cx="2547549" cy="1273774"/>
      </dsp:txXfrm>
    </dsp:sp>
    <dsp:sp modelId="{FA97148D-ACCB-4B02-8F04-496C7F3AC8F2}">
      <dsp:nvSpPr>
        <dsp:cNvPr id="0" name=""/>
        <dsp:cNvSpPr/>
      </dsp:nvSpPr>
      <dsp:spPr>
        <a:xfrm>
          <a:off x="6165653" y="2895599"/>
          <a:ext cx="2547549" cy="1273774"/>
        </a:xfrm>
        <a:prstGeom prst="rect">
          <a:avLst/>
        </a:prstGeom>
        <a:gradFill rotWithShape="1">
          <a:gsLst>
            <a:gs pos="28000">
              <a:schemeClr val="accent1">
                <a:tint val="18000"/>
                <a:satMod val="120000"/>
                <a:lumMod val="88000"/>
              </a:schemeClr>
            </a:gs>
            <a:gs pos="100000">
              <a:schemeClr val="accent1">
                <a:tint val="40000"/>
                <a:satMod val="100000"/>
                <a:lumMod val="78000"/>
              </a:schemeClr>
            </a:gs>
          </a:gsLst>
          <a:lin ang="5400000" scaled="0"/>
        </a:gradFill>
        <a:ln w="9525" cap="flat" cmpd="sng" algn="ctr">
          <a:solidFill>
            <a:schemeClr val="accent1"/>
          </a:solidFill>
          <a:prstDash val="solid"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100" b="1" i="0" u="none" strike="noStrike" kern="1200" cap="none" normalizeH="0" baseline="0" dirty="0">
              <a:ln>
                <a:noFill/>
              </a:ln>
              <a:solidFill>
                <a:srgbClr val="BC0082"/>
              </a:solidFill>
              <a:effectLst/>
              <a:latin typeface="Times New Roman" pitchFamily="18" charset="0"/>
            </a:rPr>
            <a:t>3. Уроки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100" b="1" i="0" u="none" strike="noStrike" kern="1200" cap="none" normalizeH="0" baseline="0" dirty="0">
              <a:ln>
                <a:noFill/>
              </a:ln>
              <a:solidFill>
                <a:srgbClr val="BC0082"/>
              </a:solidFill>
              <a:effectLst/>
              <a:latin typeface="Times New Roman" pitchFamily="18" charset="0"/>
            </a:rPr>
            <a:t>с выходом во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100" b="1" i="0" u="none" strike="noStrike" kern="1200" cap="none" normalizeH="0" baseline="0" dirty="0">
              <a:ln>
                <a:noFill/>
              </a:ln>
              <a:solidFill>
                <a:srgbClr val="BC0082"/>
              </a:solidFill>
              <a:effectLst/>
              <a:latin typeface="Times New Roman" pitchFamily="18" charset="0"/>
            </a:rPr>
            <a:t> всемирную сеть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100" b="1" i="0" u="none" strike="noStrike" kern="1200" cap="none" normalizeH="0" baseline="0" dirty="0">
              <a:ln>
                <a:noFill/>
              </a:ln>
              <a:solidFill>
                <a:srgbClr val="BC0082"/>
              </a:solidFill>
              <a:effectLst/>
              <a:latin typeface="Times New Roman" pitchFamily="18" charset="0"/>
            </a:rPr>
            <a:t>Интернет</a:t>
          </a:r>
        </a:p>
      </dsp:txBody>
      <dsp:txXfrm>
        <a:off x="6165653" y="2895599"/>
        <a:ext cx="2547549" cy="127377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744C51-1D0D-42E8-A198-B7F9F9079693}">
      <dsp:nvSpPr>
        <dsp:cNvPr id="0" name=""/>
        <dsp:cNvSpPr/>
      </dsp:nvSpPr>
      <dsp:spPr>
        <a:xfrm>
          <a:off x="2818324" y="1228065"/>
          <a:ext cx="282821" cy="3476360"/>
        </a:xfrm>
        <a:custGeom>
          <a:avLst/>
          <a:gdLst/>
          <a:ahLst/>
          <a:cxnLst/>
          <a:rect l="0" t="0" r="0" b="0"/>
          <a:pathLst>
            <a:path>
              <a:moveTo>
                <a:pt x="282821" y="0"/>
              </a:moveTo>
              <a:lnTo>
                <a:pt x="282821" y="3476360"/>
              </a:lnTo>
              <a:lnTo>
                <a:pt x="0" y="347636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23058C-15E4-4DCF-96C9-EFC8104B252F}">
      <dsp:nvSpPr>
        <dsp:cNvPr id="0" name=""/>
        <dsp:cNvSpPr/>
      </dsp:nvSpPr>
      <dsp:spPr>
        <a:xfrm>
          <a:off x="3101146" y="1228065"/>
          <a:ext cx="2011546" cy="33326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32632"/>
              </a:lnTo>
              <a:lnTo>
                <a:pt x="2011546" y="3332632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AE2DDB-85A6-47A6-99D6-4351A01D46E3}">
      <dsp:nvSpPr>
        <dsp:cNvPr id="0" name=""/>
        <dsp:cNvSpPr/>
      </dsp:nvSpPr>
      <dsp:spPr>
        <a:xfrm>
          <a:off x="1823629" y="1228065"/>
          <a:ext cx="1277517" cy="1255816"/>
        </a:xfrm>
        <a:custGeom>
          <a:avLst/>
          <a:gdLst/>
          <a:ahLst/>
          <a:cxnLst/>
          <a:rect l="0" t="0" r="0" b="0"/>
          <a:pathLst>
            <a:path>
              <a:moveTo>
                <a:pt x="1277517" y="0"/>
              </a:moveTo>
              <a:lnTo>
                <a:pt x="0" y="1255816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FE3139-E1C9-4598-A73D-7AD72002AC27}">
      <dsp:nvSpPr>
        <dsp:cNvPr id="0" name=""/>
        <dsp:cNvSpPr/>
      </dsp:nvSpPr>
      <dsp:spPr>
        <a:xfrm>
          <a:off x="3101146" y="1228065"/>
          <a:ext cx="1582146" cy="10781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78184"/>
              </a:lnTo>
              <a:lnTo>
                <a:pt x="1582146" y="1078184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D9B486-9F53-40E1-8075-32FD70B13796}">
      <dsp:nvSpPr>
        <dsp:cNvPr id="0" name=""/>
        <dsp:cNvSpPr/>
      </dsp:nvSpPr>
      <dsp:spPr>
        <a:xfrm>
          <a:off x="2862333" y="201757"/>
          <a:ext cx="2388122" cy="1026308"/>
        </a:xfrm>
        <a:prstGeom prst="rect">
          <a:avLst/>
        </a:prstGeom>
        <a:gradFill rotWithShape="1">
          <a:gsLst>
            <a:gs pos="28000">
              <a:schemeClr val="accent5">
                <a:tint val="18000"/>
                <a:satMod val="120000"/>
                <a:lumMod val="88000"/>
              </a:schemeClr>
            </a:gs>
            <a:gs pos="100000">
              <a:schemeClr val="accent5">
                <a:tint val="40000"/>
                <a:satMod val="100000"/>
                <a:lumMod val="78000"/>
              </a:schemeClr>
            </a:gs>
          </a:gsLst>
          <a:lin ang="5400000" scaled="0"/>
        </a:gradFill>
        <a:ln w="9525" cap="flat" cmpd="sng" algn="ctr">
          <a:solidFill>
            <a:schemeClr val="accent5"/>
          </a:solidFill>
          <a:prstDash val="solid"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  <a:scene3d>
            <a:camera prst="orthographicFront"/>
            <a:lightRig rig="glow" dir="tl">
              <a:rot lat="0" lon="0" rev="5400000"/>
            </a:lightRig>
          </a:scene3d>
          <a:sp3d contourW="12700">
            <a:bevelT w="25400" h="25400"/>
            <a:contourClr>
              <a:schemeClr val="accent6">
                <a:shade val="73000"/>
              </a:schemeClr>
            </a:contourClr>
          </a:sp3d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600" b="1" i="0" u="none" strike="noStrike" kern="1200" cap="none" spc="0" normalizeH="0" baseline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0000FF"/>
              </a:solidFill>
              <a:effectLst>
                <a:outerShdw blurRad="50800" algn="tl" rotWithShape="0">
                  <a:srgbClr val="000000"/>
                </a:outerShdw>
              </a:effectLst>
              <a:latin typeface="Times New Roman" pitchFamily="18" charset="0"/>
            </a:rPr>
            <a:t>Мультимедийный урок  используются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600" b="1" i="0" u="none" strike="noStrike" kern="1200" cap="none" spc="0" normalizeH="0" baseline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0000FF"/>
              </a:solidFill>
              <a:effectLst>
                <a:outerShdw blurRad="50800" algn="tl" rotWithShape="0">
                  <a:srgbClr val="000000"/>
                </a:outerShdw>
              </a:effectLst>
              <a:latin typeface="Times New Roman" pitchFamily="18" charset="0"/>
            </a:rPr>
            <a:t>практически на всех этапах урока</a:t>
          </a:r>
          <a:r>
            <a:rPr kumimoji="0" lang="ru-RU" sz="1600" b="1" i="0" u="none" strike="noStrike" kern="1200" cap="none" spc="0" normalizeH="0" baseline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</a:rPr>
            <a:t>:</a:t>
          </a:r>
        </a:p>
      </dsp:txBody>
      <dsp:txXfrm>
        <a:off x="2862333" y="201757"/>
        <a:ext cx="2388122" cy="1026308"/>
      </dsp:txXfrm>
    </dsp:sp>
    <dsp:sp modelId="{FE0C43A5-7392-40A9-8153-FA813AD3975B}">
      <dsp:nvSpPr>
        <dsp:cNvPr id="0" name=""/>
        <dsp:cNvSpPr/>
      </dsp:nvSpPr>
      <dsp:spPr>
        <a:xfrm>
          <a:off x="4683292" y="1737481"/>
          <a:ext cx="2103566" cy="1137537"/>
        </a:xfrm>
        <a:prstGeom prst="rect">
          <a:avLst/>
        </a:prstGeom>
        <a:gradFill rotWithShape="1">
          <a:gsLst>
            <a:gs pos="0">
              <a:schemeClr val="accent1">
                <a:lumMod val="95000"/>
              </a:schemeClr>
            </a:gs>
            <a:gs pos="100000">
              <a:schemeClr val="accent1">
                <a:shade val="82000"/>
                <a:satMod val="125000"/>
                <a:lumMod val="74000"/>
              </a:schemeClr>
            </a:gs>
          </a:gsLst>
          <a:lin ang="5400000" scaled="0"/>
        </a:gradFill>
        <a:ln w="9525" cap="flat" cmpd="sng" algn="ctr">
          <a:solidFill>
            <a:schemeClr val="accent1"/>
          </a:solidFill>
          <a:prstDash val="solid"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6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при изучении нового материала,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6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предъявлении новой информации</a:t>
          </a:r>
        </a:p>
      </dsp:txBody>
      <dsp:txXfrm>
        <a:off x="4683292" y="1737481"/>
        <a:ext cx="2103566" cy="1137537"/>
      </dsp:txXfrm>
    </dsp:sp>
    <dsp:sp modelId="{B4C1E380-F27D-43F5-B165-D7AB27E41D11}">
      <dsp:nvSpPr>
        <dsp:cNvPr id="0" name=""/>
        <dsp:cNvSpPr/>
      </dsp:nvSpPr>
      <dsp:spPr>
        <a:xfrm>
          <a:off x="1823629" y="1902460"/>
          <a:ext cx="2615654" cy="1162843"/>
        </a:xfrm>
        <a:prstGeom prst="rect">
          <a:avLst/>
        </a:prstGeom>
        <a:solidFill>
          <a:schemeClr val="accent1"/>
        </a:solidFill>
        <a:ln w="25400" cap="flat" cmpd="sng" algn="ctr">
          <a:solidFill>
            <a:schemeClr val="lt1"/>
          </a:solidFill>
          <a:prstDash val="solid"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</dsp:spPr>
      <dsp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8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при закреплении пройденного материала,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8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отработки учебных умений и навыков</a:t>
          </a:r>
        </a:p>
      </dsp:txBody>
      <dsp:txXfrm>
        <a:off x="1823629" y="1902460"/>
        <a:ext cx="2615654" cy="1162843"/>
      </dsp:txXfrm>
    </dsp:sp>
    <dsp:sp modelId="{A86815DE-8FB3-4F4C-9378-7128D729B440}">
      <dsp:nvSpPr>
        <dsp:cNvPr id="0" name=""/>
        <dsp:cNvSpPr/>
      </dsp:nvSpPr>
      <dsp:spPr>
        <a:xfrm>
          <a:off x="5112692" y="3888730"/>
          <a:ext cx="1514519" cy="1343932"/>
        </a:xfrm>
        <a:prstGeom prst="rect">
          <a:avLst/>
        </a:prstGeom>
        <a:gradFill rotWithShape="1">
          <a:gsLst>
            <a:gs pos="0">
              <a:schemeClr val="accent1">
                <a:lumMod val="95000"/>
              </a:schemeClr>
            </a:gs>
            <a:gs pos="100000">
              <a:schemeClr val="accent1">
                <a:shade val="82000"/>
                <a:satMod val="125000"/>
                <a:lumMod val="74000"/>
              </a:schemeClr>
            </a:gs>
          </a:gsLst>
          <a:lin ang="5400000" scaled="0"/>
        </a:gradFill>
        <a:ln w="9525" cap="flat" cmpd="sng" algn="ctr">
          <a:solidFill>
            <a:schemeClr val="accent1"/>
          </a:solidFill>
          <a:prstDash val="solid"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6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  <a:hlinkClick xmlns:r="http://schemas.openxmlformats.org/officeDocument/2006/relationships" r:id="rId1" action="ppaction://hlinkfile"/>
            </a:rPr>
            <a:t>при повторении, практическом применении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6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  <a:hlinkClick xmlns:r="http://schemas.openxmlformats.org/officeDocument/2006/relationships" r:id="rId1" action="ppaction://hlinkfile"/>
            </a:rPr>
            <a:t>полученных знаний, умений, навыков</a:t>
          </a:r>
          <a:endParaRPr kumimoji="0" lang="ru-RU" sz="1600" b="0" i="0" u="none" strike="noStrike" kern="1200" cap="none" normalizeH="0" baseline="0" dirty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endParaRPr>
        </a:p>
      </dsp:txBody>
      <dsp:txXfrm>
        <a:off x="5112692" y="3888730"/>
        <a:ext cx="1514519" cy="1343932"/>
      </dsp:txXfrm>
    </dsp:sp>
    <dsp:sp modelId="{028550E0-A551-4170-A540-04DF77618AF8}">
      <dsp:nvSpPr>
        <dsp:cNvPr id="0" name=""/>
        <dsp:cNvSpPr/>
      </dsp:nvSpPr>
      <dsp:spPr>
        <a:xfrm>
          <a:off x="1440284" y="4032747"/>
          <a:ext cx="1378040" cy="1343357"/>
        </a:xfrm>
        <a:prstGeom prst="rect">
          <a:avLst/>
        </a:prstGeom>
        <a:gradFill rotWithShape="1">
          <a:gsLst>
            <a:gs pos="0">
              <a:schemeClr val="accent1">
                <a:lumMod val="95000"/>
              </a:schemeClr>
            </a:gs>
            <a:gs pos="100000">
              <a:schemeClr val="accent1"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reflection blurRad="38100" stA="26000" endPos="23000" dist="25400" dir="5400000" sy="-100000" rotWithShape="0"/>
        </a:effectLst>
        <a:scene3d>
          <a:camera prst="orthographicFront">
            <a:rot lat="0" lon="0" rev="0"/>
          </a:camera>
          <a:lightRig rig="balanced" dir="tr"/>
        </a:scene3d>
        <a:sp3d contourW="14605" prstMaterial="plastic">
          <a:bevelT w="50800"/>
          <a:contourClr>
            <a:schemeClr val="accent1">
              <a:shade val="30000"/>
              <a:satMod val="120000"/>
            </a:schemeClr>
          </a:contourClr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6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hlinkClick xmlns:r="http://schemas.openxmlformats.org/officeDocument/2006/relationships" r:id="rId2" action="ppaction://hlinkfile"/>
            </a:rPr>
            <a:t>при обобщении, </a:t>
          </a:r>
          <a:r>
            <a:rPr kumimoji="0" lang="ru-RU" sz="16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  <a:hlinkClick xmlns:r="http://schemas.openxmlformats.org/officeDocument/2006/relationships" r:id="rId2" action="ppaction://hlinkfile"/>
            </a:rPr>
            <a:t>систематизации</a:t>
          </a:r>
          <a:r>
            <a:rPr kumimoji="0" lang="ru-RU" sz="16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hlinkClick xmlns:r="http://schemas.openxmlformats.org/officeDocument/2006/relationships" r:id="rId2" action="ppaction://hlinkfile"/>
            </a:rPr>
            <a:t> знаний</a:t>
          </a:r>
          <a:endParaRPr kumimoji="0" lang="ru-RU" sz="1600" b="0" i="0" u="none" strike="noStrike" kern="1200" cap="none" normalizeH="0" baseline="0" dirty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</dsp:txBody>
      <dsp:txXfrm>
        <a:off x="1440284" y="4032747"/>
        <a:ext cx="1378040" cy="13433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A7CCC9-9F0D-4526-B2DD-AC56C29E33BD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84A964-335E-49AC-B913-4752A6043E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053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805863" cy="6858000"/>
            <a:chOff x="0" y="0"/>
            <a:chExt cx="5547" cy="4320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 rot="-215207">
              <a:off x="3690" y="234"/>
              <a:ext cx="1857" cy="3625"/>
              <a:chOff x="3010" y="778"/>
              <a:chExt cx="1857" cy="3625"/>
            </a:xfrm>
          </p:grpSpPr>
          <p:sp>
            <p:nvSpPr>
              <p:cNvPr id="39" name="Freeform 4"/>
              <p:cNvSpPr>
                <a:spLocks/>
              </p:cNvSpPr>
              <p:nvPr userDrawn="1"/>
            </p:nvSpPr>
            <p:spPr bwMode="ltGray">
              <a:xfrm rot="12185230" flipV="1">
                <a:off x="3534" y="778"/>
                <a:ext cx="1333" cy="1485"/>
              </a:xfrm>
              <a:custGeom>
                <a:avLst/>
                <a:gdLst>
                  <a:gd name="T0" fmla="*/ 405 w 596"/>
                  <a:gd name="T1" fmla="*/ 9149 h 666"/>
                  <a:gd name="T2" fmla="*/ 145 w 596"/>
                  <a:gd name="T3" fmla="*/ 8426 h 666"/>
                  <a:gd name="T4" fmla="*/ 0 w 596"/>
                  <a:gd name="T5" fmla="*/ 7140 h 666"/>
                  <a:gd name="T6" fmla="*/ 101 w 596"/>
                  <a:gd name="T7" fmla="*/ 5490 h 666"/>
                  <a:gd name="T8" fmla="*/ 626 w 596"/>
                  <a:gd name="T9" fmla="*/ 3735 h 666"/>
                  <a:gd name="T10" fmla="*/ 1720 w 596"/>
                  <a:gd name="T11" fmla="*/ 2074 h 666"/>
                  <a:gd name="T12" fmla="*/ 3556 w 596"/>
                  <a:gd name="T13" fmla="*/ 765 h 666"/>
                  <a:gd name="T14" fmla="*/ 6177 w 596"/>
                  <a:gd name="T15" fmla="*/ 45 h 666"/>
                  <a:gd name="T16" fmla="*/ 9510 w 596"/>
                  <a:gd name="T17" fmla="*/ 223 h 666"/>
                  <a:gd name="T18" fmla="*/ 12116 w 596"/>
                  <a:gd name="T19" fmla="*/ 1686 h 666"/>
                  <a:gd name="T20" fmla="*/ 13862 w 596"/>
                  <a:gd name="T21" fmla="*/ 4083 h 666"/>
                  <a:gd name="T22" fmla="*/ 14793 w 596"/>
                  <a:gd name="T23" fmla="*/ 7015 h 666"/>
                  <a:gd name="T24" fmla="*/ 14891 w 596"/>
                  <a:gd name="T25" fmla="*/ 10112 h 666"/>
                  <a:gd name="T26" fmla="*/ 14166 w 596"/>
                  <a:gd name="T27" fmla="*/ 12981 h 666"/>
                  <a:gd name="T28" fmla="*/ 12686 w 596"/>
                  <a:gd name="T29" fmla="*/ 15198 h 666"/>
                  <a:gd name="T30" fmla="*/ 10440 w 596"/>
                  <a:gd name="T31" fmla="*/ 16386 h 666"/>
                  <a:gd name="T32" fmla="*/ 9734 w 596"/>
                  <a:gd name="T33" fmla="*/ 16281 h 666"/>
                  <a:gd name="T34" fmla="*/ 11031 w 596"/>
                  <a:gd name="T35" fmla="*/ 15254 h 666"/>
                  <a:gd name="T36" fmla="*/ 12060 w 596"/>
                  <a:gd name="T37" fmla="*/ 13448 h 666"/>
                  <a:gd name="T38" fmla="*/ 12731 w 596"/>
                  <a:gd name="T39" fmla="*/ 11216 h 666"/>
                  <a:gd name="T40" fmla="*/ 13010 w 596"/>
                  <a:gd name="T41" fmla="*/ 8781 h 666"/>
                  <a:gd name="T42" fmla="*/ 12865 w 596"/>
                  <a:gd name="T43" fmla="*/ 6375 h 666"/>
                  <a:gd name="T44" fmla="*/ 12140 w 596"/>
                  <a:gd name="T45" fmla="*/ 4301 h 666"/>
                  <a:gd name="T46" fmla="*/ 10830 w 596"/>
                  <a:gd name="T47" fmla="*/ 2769 h 666"/>
                  <a:gd name="T48" fmla="*/ 8539 w 596"/>
                  <a:gd name="T49" fmla="*/ 1848 h 666"/>
                  <a:gd name="T50" fmla="*/ 6153 w 596"/>
                  <a:gd name="T51" fmla="*/ 1507 h 666"/>
                  <a:gd name="T52" fmla="*/ 4352 w 596"/>
                  <a:gd name="T53" fmla="*/ 1750 h 666"/>
                  <a:gd name="T54" fmla="*/ 3031 w 596"/>
                  <a:gd name="T55" fmla="*/ 2495 h 666"/>
                  <a:gd name="T56" fmla="*/ 2100 w 596"/>
                  <a:gd name="T57" fmla="*/ 3679 h 666"/>
                  <a:gd name="T58" fmla="*/ 1420 w 596"/>
                  <a:gd name="T59" fmla="*/ 5086 h 666"/>
                  <a:gd name="T60" fmla="*/ 995 w 596"/>
                  <a:gd name="T61" fmla="*/ 6716 h 666"/>
                  <a:gd name="T62" fmla="*/ 705 w 596"/>
                  <a:gd name="T63" fmla="*/ 8382 h 66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596" h="666">
                    <a:moveTo>
                      <a:pt x="22" y="372"/>
                    </a:moveTo>
                    <a:lnTo>
                      <a:pt x="16" y="370"/>
                    </a:lnTo>
                    <a:lnTo>
                      <a:pt x="10" y="360"/>
                    </a:lnTo>
                    <a:lnTo>
                      <a:pt x="6" y="341"/>
                    </a:lnTo>
                    <a:lnTo>
                      <a:pt x="1" y="318"/>
                    </a:lnTo>
                    <a:lnTo>
                      <a:pt x="0" y="289"/>
                    </a:lnTo>
                    <a:lnTo>
                      <a:pt x="0" y="257"/>
                    </a:lnTo>
                    <a:lnTo>
                      <a:pt x="4" y="222"/>
                    </a:lnTo>
                    <a:lnTo>
                      <a:pt x="13" y="187"/>
                    </a:lnTo>
                    <a:lnTo>
                      <a:pt x="25" y="151"/>
                    </a:lnTo>
                    <a:lnTo>
                      <a:pt x="45" y="116"/>
                    </a:lnTo>
                    <a:lnTo>
                      <a:pt x="69" y="84"/>
                    </a:lnTo>
                    <a:lnTo>
                      <a:pt x="101" y="55"/>
                    </a:lnTo>
                    <a:lnTo>
                      <a:pt x="142" y="31"/>
                    </a:lnTo>
                    <a:lnTo>
                      <a:pt x="190" y="13"/>
                    </a:lnTo>
                    <a:lnTo>
                      <a:pt x="247" y="2"/>
                    </a:lnTo>
                    <a:lnTo>
                      <a:pt x="314" y="0"/>
                    </a:lnTo>
                    <a:lnTo>
                      <a:pt x="380" y="9"/>
                    </a:lnTo>
                    <a:lnTo>
                      <a:pt x="436" y="33"/>
                    </a:lnTo>
                    <a:lnTo>
                      <a:pt x="484" y="68"/>
                    </a:lnTo>
                    <a:lnTo>
                      <a:pt x="524" y="113"/>
                    </a:lnTo>
                    <a:lnTo>
                      <a:pt x="554" y="165"/>
                    </a:lnTo>
                    <a:lnTo>
                      <a:pt x="577" y="222"/>
                    </a:lnTo>
                    <a:lnTo>
                      <a:pt x="591" y="284"/>
                    </a:lnTo>
                    <a:lnTo>
                      <a:pt x="596" y="347"/>
                    </a:lnTo>
                    <a:lnTo>
                      <a:pt x="595" y="409"/>
                    </a:lnTo>
                    <a:lnTo>
                      <a:pt x="585" y="469"/>
                    </a:lnTo>
                    <a:lnTo>
                      <a:pt x="566" y="525"/>
                    </a:lnTo>
                    <a:lnTo>
                      <a:pt x="540" y="574"/>
                    </a:lnTo>
                    <a:lnTo>
                      <a:pt x="507" y="615"/>
                    </a:lnTo>
                    <a:lnTo>
                      <a:pt x="465" y="645"/>
                    </a:lnTo>
                    <a:lnTo>
                      <a:pt x="417" y="663"/>
                    </a:lnTo>
                    <a:lnTo>
                      <a:pt x="360" y="666"/>
                    </a:lnTo>
                    <a:lnTo>
                      <a:pt x="389" y="659"/>
                    </a:lnTo>
                    <a:lnTo>
                      <a:pt x="417" y="642"/>
                    </a:lnTo>
                    <a:lnTo>
                      <a:pt x="441" y="617"/>
                    </a:lnTo>
                    <a:lnTo>
                      <a:pt x="463" y="583"/>
                    </a:lnTo>
                    <a:lnTo>
                      <a:pt x="482" y="544"/>
                    </a:lnTo>
                    <a:lnTo>
                      <a:pt x="497" y="501"/>
                    </a:lnTo>
                    <a:lnTo>
                      <a:pt x="509" y="454"/>
                    </a:lnTo>
                    <a:lnTo>
                      <a:pt x="517" y="404"/>
                    </a:lnTo>
                    <a:lnTo>
                      <a:pt x="520" y="355"/>
                    </a:lnTo>
                    <a:lnTo>
                      <a:pt x="519" y="305"/>
                    </a:lnTo>
                    <a:lnTo>
                      <a:pt x="514" y="258"/>
                    </a:lnTo>
                    <a:lnTo>
                      <a:pt x="502" y="213"/>
                    </a:lnTo>
                    <a:lnTo>
                      <a:pt x="485" y="174"/>
                    </a:lnTo>
                    <a:lnTo>
                      <a:pt x="462" y="139"/>
                    </a:lnTo>
                    <a:lnTo>
                      <a:pt x="433" y="112"/>
                    </a:lnTo>
                    <a:lnTo>
                      <a:pt x="397" y="93"/>
                    </a:lnTo>
                    <a:lnTo>
                      <a:pt x="341" y="75"/>
                    </a:lnTo>
                    <a:lnTo>
                      <a:pt x="290" y="65"/>
                    </a:lnTo>
                    <a:lnTo>
                      <a:pt x="246" y="61"/>
                    </a:lnTo>
                    <a:lnTo>
                      <a:pt x="207" y="63"/>
                    </a:lnTo>
                    <a:lnTo>
                      <a:pt x="174" y="71"/>
                    </a:lnTo>
                    <a:lnTo>
                      <a:pt x="146" y="84"/>
                    </a:lnTo>
                    <a:lnTo>
                      <a:pt x="121" y="101"/>
                    </a:lnTo>
                    <a:lnTo>
                      <a:pt x="101" y="123"/>
                    </a:lnTo>
                    <a:lnTo>
                      <a:pt x="84" y="149"/>
                    </a:lnTo>
                    <a:lnTo>
                      <a:pt x="69" y="176"/>
                    </a:lnTo>
                    <a:lnTo>
                      <a:pt x="57" y="206"/>
                    </a:lnTo>
                    <a:lnTo>
                      <a:pt x="48" y="239"/>
                    </a:lnTo>
                    <a:lnTo>
                      <a:pt x="40" y="272"/>
                    </a:lnTo>
                    <a:lnTo>
                      <a:pt x="33" y="305"/>
                    </a:lnTo>
                    <a:lnTo>
                      <a:pt x="28" y="339"/>
                    </a:lnTo>
                    <a:lnTo>
                      <a:pt x="22" y="372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0" name="Freeform 5"/>
              <p:cNvSpPr>
                <a:spLocks/>
              </p:cNvSpPr>
              <p:nvPr userDrawn="1"/>
            </p:nvSpPr>
            <p:spPr bwMode="ltGray">
              <a:xfrm rot="12185230" flipV="1">
                <a:off x="4029" y="1802"/>
                <a:ext cx="571" cy="531"/>
              </a:xfrm>
              <a:custGeom>
                <a:avLst/>
                <a:gdLst>
                  <a:gd name="T0" fmla="*/ 0 w 257"/>
                  <a:gd name="T1" fmla="*/ 0 h 237"/>
                  <a:gd name="T2" fmla="*/ 0 w 257"/>
                  <a:gd name="T3" fmla="*/ 627 h 237"/>
                  <a:gd name="T4" fmla="*/ 80 w 257"/>
                  <a:gd name="T5" fmla="*/ 1259 h 237"/>
                  <a:gd name="T6" fmla="*/ 142 w 257"/>
                  <a:gd name="T7" fmla="*/ 1887 h 237"/>
                  <a:gd name="T8" fmla="*/ 262 w 257"/>
                  <a:gd name="T9" fmla="*/ 2476 h 237"/>
                  <a:gd name="T10" fmla="*/ 440 w 257"/>
                  <a:gd name="T11" fmla="*/ 3002 h 237"/>
                  <a:gd name="T12" fmla="*/ 655 w 257"/>
                  <a:gd name="T13" fmla="*/ 3553 h 237"/>
                  <a:gd name="T14" fmla="*/ 922 w 257"/>
                  <a:gd name="T15" fmla="*/ 4062 h 237"/>
                  <a:gd name="T16" fmla="*/ 1240 w 257"/>
                  <a:gd name="T17" fmla="*/ 4488 h 237"/>
                  <a:gd name="T18" fmla="*/ 1633 w 257"/>
                  <a:gd name="T19" fmla="*/ 4893 h 237"/>
                  <a:gd name="T20" fmla="*/ 2093 w 257"/>
                  <a:gd name="T21" fmla="*/ 5241 h 237"/>
                  <a:gd name="T22" fmla="*/ 2586 w 257"/>
                  <a:gd name="T23" fmla="*/ 5523 h 237"/>
                  <a:gd name="T24" fmla="*/ 3193 w 257"/>
                  <a:gd name="T25" fmla="*/ 5747 h 237"/>
                  <a:gd name="T26" fmla="*/ 3850 w 257"/>
                  <a:gd name="T27" fmla="*/ 5893 h 237"/>
                  <a:gd name="T28" fmla="*/ 4586 w 257"/>
                  <a:gd name="T29" fmla="*/ 5973 h 237"/>
                  <a:gd name="T30" fmla="*/ 5361 w 257"/>
                  <a:gd name="T31" fmla="*/ 5949 h 237"/>
                  <a:gd name="T32" fmla="*/ 6263 w 257"/>
                  <a:gd name="T33" fmla="*/ 5848 h 237"/>
                  <a:gd name="T34" fmla="*/ 5459 w 257"/>
                  <a:gd name="T35" fmla="*/ 5722 h 237"/>
                  <a:gd name="T36" fmla="*/ 4748 w 257"/>
                  <a:gd name="T37" fmla="*/ 5547 h 237"/>
                  <a:gd name="T38" fmla="*/ 4146 w 257"/>
                  <a:gd name="T39" fmla="*/ 5341 h 237"/>
                  <a:gd name="T40" fmla="*/ 3608 w 257"/>
                  <a:gd name="T41" fmla="*/ 5140 h 237"/>
                  <a:gd name="T42" fmla="*/ 3115 w 257"/>
                  <a:gd name="T43" fmla="*/ 4860 h 237"/>
                  <a:gd name="T44" fmla="*/ 2731 w 257"/>
                  <a:gd name="T45" fmla="*/ 4589 h 237"/>
                  <a:gd name="T46" fmla="*/ 2368 w 257"/>
                  <a:gd name="T47" fmla="*/ 4261 h 237"/>
                  <a:gd name="T48" fmla="*/ 2048 w 257"/>
                  <a:gd name="T49" fmla="*/ 3901 h 237"/>
                  <a:gd name="T50" fmla="*/ 1753 w 257"/>
                  <a:gd name="T51" fmla="*/ 3553 h 237"/>
                  <a:gd name="T52" fmla="*/ 1491 w 257"/>
                  <a:gd name="T53" fmla="*/ 3148 h 237"/>
                  <a:gd name="T54" fmla="*/ 1273 w 257"/>
                  <a:gd name="T55" fmla="*/ 2700 h 237"/>
                  <a:gd name="T56" fmla="*/ 1051 w 257"/>
                  <a:gd name="T57" fmla="*/ 2214 h 237"/>
                  <a:gd name="T58" fmla="*/ 800 w 257"/>
                  <a:gd name="T59" fmla="*/ 1741 h 237"/>
                  <a:gd name="T60" fmla="*/ 558 w 257"/>
                  <a:gd name="T61" fmla="*/ 1181 h 237"/>
                  <a:gd name="T62" fmla="*/ 295 w 257"/>
                  <a:gd name="T63" fmla="*/ 607 h 237"/>
                  <a:gd name="T64" fmla="*/ 0 w 257"/>
                  <a:gd name="T65" fmla="*/ 0 h 237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257" h="237">
                    <a:moveTo>
                      <a:pt x="0" y="0"/>
                    </a:moveTo>
                    <a:lnTo>
                      <a:pt x="0" y="25"/>
                    </a:lnTo>
                    <a:lnTo>
                      <a:pt x="3" y="50"/>
                    </a:lnTo>
                    <a:lnTo>
                      <a:pt x="6" y="75"/>
                    </a:lnTo>
                    <a:lnTo>
                      <a:pt x="11" y="98"/>
                    </a:lnTo>
                    <a:lnTo>
                      <a:pt x="18" y="119"/>
                    </a:lnTo>
                    <a:lnTo>
                      <a:pt x="27" y="141"/>
                    </a:lnTo>
                    <a:lnTo>
                      <a:pt x="38" y="161"/>
                    </a:lnTo>
                    <a:lnTo>
                      <a:pt x="51" y="178"/>
                    </a:lnTo>
                    <a:lnTo>
                      <a:pt x="67" y="194"/>
                    </a:lnTo>
                    <a:lnTo>
                      <a:pt x="86" y="208"/>
                    </a:lnTo>
                    <a:lnTo>
                      <a:pt x="106" y="219"/>
                    </a:lnTo>
                    <a:lnTo>
                      <a:pt x="131" y="228"/>
                    </a:lnTo>
                    <a:lnTo>
                      <a:pt x="158" y="234"/>
                    </a:lnTo>
                    <a:lnTo>
                      <a:pt x="188" y="237"/>
                    </a:lnTo>
                    <a:lnTo>
                      <a:pt x="220" y="236"/>
                    </a:lnTo>
                    <a:lnTo>
                      <a:pt x="257" y="232"/>
                    </a:lnTo>
                    <a:lnTo>
                      <a:pt x="224" y="227"/>
                    </a:lnTo>
                    <a:lnTo>
                      <a:pt x="195" y="220"/>
                    </a:lnTo>
                    <a:lnTo>
                      <a:pt x="170" y="212"/>
                    </a:lnTo>
                    <a:lnTo>
                      <a:pt x="148" y="204"/>
                    </a:lnTo>
                    <a:lnTo>
                      <a:pt x="128" y="193"/>
                    </a:lnTo>
                    <a:lnTo>
                      <a:pt x="112" y="182"/>
                    </a:lnTo>
                    <a:lnTo>
                      <a:pt x="97" y="169"/>
                    </a:lnTo>
                    <a:lnTo>
                      <a:pt x="84" y="155"/>
                    </a:lnTo>
                    <a:lnTo>
                      <a:pt x="72" y="141"/>
                    </a:lnTo>
                    <a:lnTo>
                      <a:pt x="61" y="125"/>
                    </a:lnTo>
                    <a:lnTo>
                      <a:pt x="52" y="107"/>
                    </a:lnTo>
                    <a:lnTo>
                      <a:pt x="43" y="88"/>
                    </a:lnTo>
                    <a:lnTo>
                      <a:pt x="33" y="69"/>
                    </a:lnTo>
                    <a:lnTo>
                      <a:pt x="23" y="47"/>
                    </a:lnTo>
                    <a:lnTo>
                      <a:pt x="12" y="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1" name="Freeform 6"/>
              <p:cNvSpPr>
                <a:spLocks/>
              </p:cNvSpPr>
              <p:nvPr userDrawn="1"/>
            </p:nvSpPr>
            <p:spPr bwMode="ltGray">
              <a:xfrm rot="12185230" flipV="1">
                <a:off x="3639" y="2167"/>
                <a:ext cx="277" cy="249"/>
              </a:xfrm>
              <a:custGeom>
                <a:avLst/>
                <a:gdLst>
                  <a:gd name="T0" fmla="*/ 1917 w 124"/>
                  <a:gd name="T1" fmla="*/ 0 h 110"/>
                  <a:gd name="T2" fmla="*/ 3089 w 124"/>
                  <a:gd name="T3" fmla="*/ 2830 h 110"/>
                  <a:gd name="T4" fmla="*/ 2989 w 124"/>
                  <a:gd name="T5" fmla="*/ 2807 h 110"/>
                  <a:gd name="T6" fmla="*/ 2665 w 124"/>
                  <a:gd name="T7" fmla="*/ 2762 h 110"/>
                  <a:gd name="T8" fmla="*/ 2220 w 124"/>
                  <a:gd name="T9" fmla="*/ 2655 h 110"/>
                  <a:gd name="T10" fmla="*/ 1698 w 124"/>
                  <a:gd name="T11" fmla="*/ 2599 h 110"/>
                  <a:gd name="T12" fmla="*/ 1128 w 124"/>
                  <a:gd name="T13" fmla="*/ 2551 h 110"/>
                  <a:gd name="T14" fmla="*/ 623 w 124"/>
                  <a:gd name="T15" fmla="*/ 2578 h 110"/>
                  <a:gd name="T16" fmla="*/ 226 w 124"/>
                  <a:gd name="T17" fmla="*/ 2680 h 110"/>
                  <a:gd name="T18" fmla="*/ 0 w 124"/>
                  <a:gd name="T19" fmla="*/ 2891 h 110"/>
                  <a:gd name="T20" fmla="*/ 101 w 124"/>
                  <a:gd name="T21" fmla="*/ 2578 h 110"/>
                  <a:gd name="T22" fmla="*/ 199 w 124"/>
                  <a:gd name="T23" fmla="*/ 2332 h 110"/>
                  <a:gd name="T24" fmla="*/ 400 w 124"/>
                  <a:gd name="T25" fmla="*/ 2157 h 110"/>
                  <a:gd name="T26" fmla="*/ 623 w 124"/>
                  <a:gd name="T27" fmla="*/ 1994 h 110"/>
                  <a:gd name="T28" fmla="*/ 894 w 124"/>
                  <a:gd name="T29" fmla="*/ 1890 h 110"/>
                  <a:gd name="T30" fmla="*/ 1173 w 124"/>
                  <a:gd name="T31" fmla="*/ 1865 h 110"/>
                  <a:gd name="T32" fmla="*/ 1472 w 124"/>
                  <a:gd name="T33" fmla="*/ 1865 h 110"/>
                  <a:gd name="T34" fmla="*/ 1796 w 124"/>
                  <a:gd name="T35" fmla="*/ 1947 h 110"/>
                  <a:gd name="T36" fmla="*/ 1816 w 124"/>
                  <a:gd name="T37" fmla="*/ 1865 h 110"/>
                  <a:gd name="T38" fmla="*/ 1736 w 124"/>
                  <a:gd name="T39" fmla="*/ 1471 h 110"/>
                  <a:gd name="T40" fmla="*/ 1671 w 124"/>
                  <a:gd name="T41" fmla="*/ 998 h 110"/>
                  <a:gd name="T42" fmla="*/ 1617 w 124"/>
                  <a:gd name="T43" fmla="*/ 790 h 110"/>
                  <a:gd name="T44" fmla="*/ 1573 w 124"/>
                  <a:gd name="T45" fmla="*/ 790 h 110"/>
                  <a:gd name="T46" fmla="*/ 1517 w 124"/>
                  <a:gd name="T47" fmla="*/ 763 h 110"/>
                  <a:gd name="T48" fmla="*/ 1472 w 124"/>
                  <a:gd name="T49" fmla="*/ 686 h 110"/>
                  <a:gd name="T50" fmla="*/ 1416 w 124"/>
                  <a:gd name="T51" fmla="*/ 604 h 110"/>
                  <a:gd name="T52" fmla="*/ 1416 w 124"/>
                  <a:gd name="T53" fmla="*/ 498 h 110"/>
                  <a:gd name="T54" fmla="*/ 1472 w 124"/>
                  <a:gd name="T55" fmla="*/ 369 h 110"/>
                  <a:gd name="T56" fmla="*/ 1637 w 124"/>
                  <a:gd name="T57" fmla="*/ 211 h 110"/>
                  <a:gd name="T58" fmla="*/ 1917 w 124"/>
                  <a:gd name="T59" fmla="*/ 0 h 110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124" h="110">
                    <a:moveTo>
                      <a:pt x="77" y="0"/>
                    </a:moveTo>
                    <a:lnTo>
                      <a:pt x="124" y="108"/>
                    </a:lnTo>
                    <a:lnTo>
                      <a:pt x="120" y="107"/>
                    </a:lnTo>
                    <a:lnTo>
                      <a:pt x="107" y="105"/>
                    </a:lnTo>
                    <a:lnTo>
                      <a:pt x="89" y="101"/>
                    </a:lnTo>
                    <a:lnTo>
                      <a:pt x="68" y="99"/>
                    </a:lnTo>
                    <a:lnTo>
                      <a:pt x="45" y="97"/>
                    </a:lnTo>
                    <a:lnTo>
                      <a:pt x="25" y="98"/>
                    </a:lnTo>
                    <a:lnTo>
                      <a:pt x="9" y="102"/>
                    </a:lnTo>
                    <a:lnTo>
                      <a:pt x="0" y="110"/>
                    </a:lnTo>
                    <a:lnTo>
                      <a:pt x="4" y="98"/>
                    </a:lnTo>
                    <a:lnTo>
                      <a:pt x="8" y="89"/>
                    </a:lnTo>
                    <a:lnTo>
                      <a:pt x="16" y="82"/>
                    </a:lnTo>
                    <a:lnTo>
                      <a:pt x="25" y="76"/>
                    </a:lnTo>
                    <a:lnTo>
                      <a:pt x="36" y="72"/>
                    </a:lnTo>
                    <a:lnTo>
                      <a:pt x="47" y="71"/>
                    </a:lnTo>
                    <a:lnTo>
                      <a:pt x="59" y="71"/>
                    </a:lnTo>
                    <a:lnTo>
                      <a:pt x="72" y="74"/>
                    </a:lnTo>
                    <a:lnTo>
                      <a:pt x="73" y="71"/>
                    </a:lnTo>
                    <a:lnTo>
                      <a:pt x="70" y="56"/>
                    </a:lnTo>
                    <a:lnTo>
                      <a:pt x="67" y="38"/>
                    </a:lnTo>
                    <a:lnTo>
                      <a:pt x="65" y="30"/>
                    </a:lnTo>
                    <a:lnTo>
                      <a:pt x="63" y="30"/>
                    </a:lnTo>
                    <a:lnTo>
                      <a:pt x="61" y="29"/>
                    </a:lnTo>
                    <a:lnTo>
                      <a:pt x="59" y="26"/>
                    </a:lnTo>
                    <a:lnTo>
                      <a:pt x="57" y="23"/>
                    </a:lnTo>
                    <a:lnTo>
                      <a:pt x="57" y="19"/>
                    </a:lnTo>
                    <a:lnTo>
                      <a:pt x="59" y="14"/>
                    </a:lnTo>
                    <a:lnTo>
                      <a:pt x="66" y="8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" name="Freeform 7"/>
              <p:cNvSpPr>
                <a:spLocks/>
              </p:cNvSpPr>
              <p:nvPr userDrawn="1"/>
            </p:nvSpPr>
            <p:spPr bwMode="ltGray">
              <a:xfrm rot="12185230" flipV="1">
                <a:off x="3979" y="977"/>
                <a:ext cx="245" cy="347"/>
              </a:xfrm>
              <a:custGeom>
                <a:avLst/>
                <a:gdLst>
                  <a:gd name="T0" fmla="*/ 0 w 109"/>
                  <a:gd name="T1" fmla="*/ 0 h 156"/>
                  <a:gd name="T2" fmla="*/ 126 w 109"/>
                  <a:gd name="T3" fmla="*/ 20 h 156"/>
                  <a:gd name="T4" fmla="*/ 454 w 109"/>
                  <a:gd name="T5" fmla="*/ 118 h 156"/>
                  <a:gd name="T6" fmla="*/ 944 w 109"/>
                  <a:gd name="T7" fmla="*/ 296 h 156"/>
                  <a:gd name="T8" fmla="*/ 1474 w 109"/>
                  <a:gd name="T9" fmla="*/ 583 h 156"/>
                  <a:gd name="T10" fmla="*/ 1985 w 109"/>
                  <a:gd name="T11" fmla="*/ 1079 h 156"/>
                  <a:gd name="T12" fmla="*/ 2454 w 109"/>
                  <a:gd name="T13" fmla="*/ 1737 h 156"/>
                  <a:gd name="T14" fmla="*/ 2738 w 109"/>
                  <a:gd name="T15" fmla="*/ 2643 h 156"/>
                  <a:gd name="T16" fmla="*/ 2783 w 109"/>
                  <a:gd name="T17" fmla="*/ 3819 h 156"/>
                  <a:gd name="T18" fmla="*/ 2677 w 109"/>
                  <a:gd name="T19" fmla="*/ 3819 h 156"/>
                  <a:gd name="T20" fmla="*/ 2531 w 109"/>
                  <a:gd name="T21" fmla="*/ 3819 h 156"/>
                  <a:gd name="T22" fmla="*/ 2374 w 109"/>
                  <a:gd name="T23" fmla="*/ 3819 h 156"/>
                  <a:gd name="T24" fmla="*/ 2227 w 109"/>
                  <a:gd name="T25" fmla="*/ 3775 h 156"/>
                  <a:gd name="T26" fmla="*/ 2066 w 109"/>
                  <a:gd name="T27" fmla="*/ 3741 h 156"/>
                  <a:gd name="T28" fmla="*/ 1884 w 109"/>
                  <a:gd name="T29" fmla="*/ 3677 h 156"/>
                  <a:gd name="T30" fmla="*/ 1681 w 109"/>
                  <a:gd name="T31" fmla="*/ 3552 h 156"/>
                  <a:gd name="T32" fmla="*/ 1474 w 109"/>
                  <a:gd name="T33" fmla="*/ 3399 h 156"/>
                  <a:gd name="T34" fmla="*/ 1349 w 109"/>
                  <a:gd name="T35" fmla="*/ 3083 h 156"/>
                  <a:gd name="T36" fmla="*/ 1349 w 109"/>
                  <a:gd name="T37" fmla="*/ 2716 h 156"/>
                  <a:gd name="T38" fmla="*/ 1430 w 109"/>
                  <a:gd name="T39" fmla="*/ 2356 h 156"/>
                  <a:gd name="T40" fmla="*/ 1510 w 109"/>
                  <a:gd name="T41" fmla="*/ 1960 h 156"/>
                  <a:gd name="T42" fmla="*/ 1430 w 109"/>
                  <a:gd name="T43" fmla="*/ 1519 h 156"/>
                  <a:gd name="T44" fmla="*/ 1227 w 109"/>
                  <a:gd name="T45" fmla="*/ 1059 h 156"/>
                  <a:gd name="T46" fmla="*/ 793 w 109"/>
                  <a:gd name="T47" fmla="*/ 558 h 156"/>
                  <a:gd name="T48" fmla="*/ 0 w 109"/>
                  <a:gd name="T49" fmla="*/ 0 h 15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09" h="156">
                    <a:moveTo>
                      <a:pt x="0" y="0"/>
                    </a:moveTo>
                    <a:lnTo>
                      <a:pt x="5" y="1"/>
                    </a:lnTo>
                    <a:lnTo>
                      <a:pt x="18" y="5"/>
                    </a:lnTo>
                    <a:lnTo>
                      <a:pt x="37" y="12"/>
                    </a:lnTo>
                    <a:lnTo>
                      <a:pt x="58" y="24"/>
                    </a:lnTo>
                    <a:lnTo>
                      <a:pt x="78" y="44"/>
                    </a:lnTo>
                    <a:lnTo>
                      <a:pt x="96" y="71"/>
                    </a:lnTo>
                    <a:lnTo>
                      <a:pt x="107" y="108"/>
                    </a:lnTo>
                    <a:lnTo>
                      <a:pt x="109" y="156"/>
                    </a:lnTo>
                    <a:lnTo>
                      <a:pt x="105" y="156"/>
                    </a:lnTo>
                    <a:lnTo>
                      <a:pt x="99" y="156"/>
                    </a:lnTo>
                    <a:lnTo>
                      <a:pt x="93" y="156"/>
                    </a:lnTo>
                    <a:lnTo>
                      <a:pt x="87" y="154"/>
                    </a:lnTo>
                    <a:lnTo>
                      <a:pt x="81" y="153"/>
                    </a:lnTo>
                    <a:lnTo>
                      <a:pt x="74" y="150"/>
                    </a:lnTo>
                    <a:lnTo>
                      <a:pt x="66" y="145"/>
                    </a:lnTo>
                    <a:lnTo>
                      <a:pt x="58" y="139"/>
                    </a:lnTo>
                    <a:lnTo>
                      <a:pt x="53" y="126"/>
                    </a:lnTo>
                    <a:lnTo>
                      <a:pt x="53" y="111"/>
                    </a:lnTo>
                    <a:lnTo>
                      <a:pt x="56" y="96"/>
                    </a:lnTo>
                    <a:lnTo>
                      <a:pt x="59" y="80"/>
                    </a:lnTo>
                    <a:lnTo>
                      <a:pt x="56" y="62"/>
                    </a:lnTo>
                    <a:lnTo>
                      <a:pt x="48" y="43"/>
                    </a:lnTo>
                    <a:lnTo>
                      <a:pt x="31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3" name="Freeform 8"/>
              <p:cNvSpPr>
                <a:spLocks/>
              </p:cNvSpPr>
              <p:nvPr userDrawn="1"/>
            </p:nvSpPr>
            <p:spPr bwMode="ltGray">
              <a:xfrm rot="12185230" flipV="1">
                <a:off x="3845" y="2207"/>
                <a:ext cx="103" cy="209"/>
              </a:xfrm>
              <a:custGeom>
                <a:avLst/>
                <a:gdLst>
                  <a:gd name="T0" fmla="*/ 777 w 46"/>
                  <a:gd name="T1" fmla="*/ 0 h 94"/>
                  <a:gd name="T2" fmla="*/ 506 w 46"/>
                  <a:gd name="T3" fmla="*/ 925 h 94"/>
                  <a:gd name="T4" fmla="*/ 381 w 46"/>
                  <a:gd name="T5" fmla="*/ 1519 h 94"/>
                  <a:gd name="T6" fmla="*/ 280 w 46"/>
                  <a:gd name="T7" fmla="*/ 1932 h 94"/>
                  <a:gd name="T8" fmla="*/ 0 w 46"/>
                  <a:gd name="T9" fmla="*/ 2299 h 94"/>
                  <a:gd name="T10" fmla="*/ 300 w 46"/>
                  <a:gd name="T11" fmla="*/ 2154 h 94"/>
                  <a:gd name="T12" fmla="*/ 582 w 46"/>
                  <a:gd name="T13" fmla="*/ 1957 h 94"/>
                  <a:gd name="T14" fmla="*/ 808 w 46"/>
                  <a:gd name="T15" fmla="*/ 1681 h 94"/>
                  <a:gd name="T16" fmla="*/ 1012 w 46"/>
                  <a:gd name="T17" fmla="*/ 1394 h 94"/>
                  <a:gd name="T18" fmla="*/ 1133 w 46"/>
                  <a:gd name="T19" fmla="*/ 1078 h 94"/>
                  <a:gd name="T20" fmla="*/ 1158 w 46"/>
                  <a:gd name="T21" fmla="*/ 736 h 94"/>
                  <a:gd name="T22" fmla="*/ 1052 w 46"/>
                  <a:gd name="T23" fmla="*/ 360 h 94"/>
                  <a:gd name="T24" fmla="*/ 777 w 46"/>
                  <a:gd name="T25" fmla="*/ 0 h 9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6" h="94">
                    <a:moveTo>
                      <a:pt x="31" y="0"/>
                    </a:moveTo>
                    <a:lnTo>
                      <a:pt x="20" y="38"/>
                    </a:lnTo>
                    <a:lnTo>
                      <a:pt x="15" y="62"/>
                    </a:lnTo>
                    <a:lnTo>
                      <a:pt x="11" y="79"/>
                    </a:lnTo>
                    <a:lnTo>
                      <a:pt x="0" y="94"/>
                    </a:lnTo>
                    <a:lnTo>
                      <a:pt x="12" y="88"/>
                    </a:lnTo>
                    <a:lnTo>
                      <a:pt x="23" y="80"/>
                    </a:lnTo>
                    <a:lnTo>
                      <a:pt x="32" y="69"/>
                    </a:lnTo>
                    <a:lnTo>
                      <a:pt x="40" y="57"/>
                    </a:lnTo>
                    <a:lnTo>
                      <a:pt x="45" y="44"/>
                    </a:lnTo>
                    <a:lnTo>
                      <a:pt x="46" y="30"/>
                    </a:lnTo>
                    <a:lnTo>
                      <a:pt x="42" y="15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4" name="Freeform 9"/>
              <p:cNvSpPr>
                <a:spLocks/>
              </p:cNvSpPr>
              <p:nvPr userDrawn="1"/>
            </p:nvSpPr>
            <p:spPr bwMode="ltGray">
              <a:xfrm rot="12185230" flipV="1">
                <a:off x="3895" y="1325"/>
                <a:ext cx="120" cy="90"/>
              </a:xfrm>
              <a:custGeom>
                <a:avLst/>
                <a:gdLst>
                  <a:gd name="T0" fmla="*/ 0 w 54"/>
                  <a:gd name="T1" fmla="*/ 0 h 40"/>
                  <a:gd name="T2" fmla="*/ 20 w 54"/>
                  <a:gd name="T3" fmla="*/ 25 h 40"/>
                  <a:gd name="T4" fmla="*/ 142 w 54"/>
                  <a:gd name="T5" fmla="*/ 81 h 40"/>
                  <a:gd name="T6" fmla="*/ 316 w 54"/>
                  <a:gd name="T7" fmla="*/ 207 h 40"/>
                  <a:gd name="T8" fmla="*/ 513 w 54"/>
                  <a:gd name="T9" fmla="*/ 308 h 40"/>
                  <a:gd name="T10" fmla="*/ 702 w 54"/>
                  <a:gd name="T11" fmla="*/ 389 h 40"/>
                  <a:gd name="T12" fmla="*/ 924 w 54"/>
                  <a:gd name="T13" fmla="*/ 437 h 40"/>
                  <a:gd name="T14" fmla="*/ 1120 w 54"/>
                  <a:gd name="T15" fmla="*/ 466 h 40"/>
                  <a:gd name="T16" fmla="*/ 1318 w 54"/>
                  <a:gd name="T17" fmla="*/ 410 h 40"/>
                  <a:gd name="T18" fmla="*/ 1293 w 54"/>
                  <a:gd name="T19" fmla="*/ 639 h 40"/>
                  <a:gd name="T20" fmla="*/ 1220 w 54"/>
                  <a:gd name="T21" fmla="*/ 846 h 40"/>
                  <a:gd name="T22" fmla="*/ 1076 w 54"/>
                  <a:gd name="T23" fmla="*/ 983 h 40"/>
                  <a:gd name="T24" fmla="*/ 898 w 54"/>
                  <a:gd name="T25" fmla="*/ 1028 h 40"/>
                  <a:gd name="T26" fmla="*/ 682 w 54"/>
                  <a:gd name="T27" fmla="*/ 1004 h 40"/>
                  <a:gd name="T28" fmla="*/ 460 w 54"/>
                  <a:gd name="T29" fmla="*/ 821 h 40"/>
                  <a:gd name="T30" fmla="*/ 242 w 54"/>
                  <a:gd name="T31" fmla="*/ 511 h 40"/>
                  <a:gd name="T32" fmla="*/ 0 w 54"/>
                  <a:gd name="T33" fmla="*/ 0 h 4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54" h="40">
                    <a:moveTo>
                      <a:pt x="0" y="0"/>
                    </a:moveTo>
                    <a:lnTo>
                      <a:pt x="1" y="1"/>
                    </a:lnTo>
                    <a:lnTo>
                      <a:pt x="6" y="3"/>
                    </a:lnTo>
                    <a:lnTo>
                      <a:pt x="13" y="8"/>
                    </a:lnTo>
                    <a:lnTo>
                      <a:pt x="21" y="12"/>
                    </a:lnTo>
                    <a:lnTo>
                      <a:pt x="29" y="15"/>
                    </a:lnTo>
                    <a:lnTo>
                      <a:pt x="38" y="17"/>
                    </a:lnTo>
                    <a:lnTo>
                      <a:pt x="46" y="18"/>
                    </a:lnTo>
                    <a:lnTo>
                      <a:pt x="54" y="16"/>
                    </a:lnTo>
                    <a:lnTo>
                      <a:pt x="53" y="25"/>
                    </a:lnTo>
                    <a:lnTo>
                      <a:pt x="50" y="33"/>
                    </a:lnTo>
                    <a:lnTo>
                      <a:pt x="44" y="38"/>
                    </a:lnTo>
                    <a:lnTo>
                      <a:pt x="37" y="40"/>
                    </a:lnTo>
                    <a:lnTo>
                      <a:pt x="28" y="39"/>
                    </a:lnTo>
                    <a:lnTo>
                      <a:pt x="19" y="32"/>
                    </a:lnTo>
                    <a:lnTo>
                      <a:pt x="10" y="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5" name="Freeform 10"/>
              <p:cNvSpPr>
                <a:spLocks/>
              </p:cNvSpPr>
              <p:nvPr userDrawn="1"/>
            </p:nvSpPr>
            <p:spPr bwMode="ltGray">
              <a:xfrm rot="12185230" flipV="1">
                <a:off x="3010" y="2344"/>
                <a:ext cx="330" cy="2059"/>
              </a:xfrm>
              <a:custGeom>
                <a:avLst/>
                <a:gdLst>
                  <a:gd name="T0" fmla="*/ 0 w 149"/>
                  <a:gd name="T1" fmla="*/ 0 h 704"/>
                  <a:gd name="T2" fmla="*/ 142 w 149"/>
                  <a:gd name="T3" fmla="*/ 453 h 704"/>
                  <a:gd name="T4" fmla="*/ 383 w 149"/>
                  <a:gd name="T5" fmla="*/ 1027 h 704"/>
                  <a:gd name="T6" fmla="*/ 671 w 149"/>
                  <a:gd name="T7" fmla="*/ 1755 h 704"/>
                  <a:gd name="T8" fmla="*/ 990 w 149"/>
                  <a:gd name="T9" fmla="*/ 2702 h 704"/>
                  <a:gd name="T10" fmla="*/ 1389 w 149"/>
                  <a:gd name="T11" fmla="*/ 3875 h 704"/>
                  <a:gd name="T12" fmla="*/ 1761 w 149"/>
                  <a:gd name="T13" fmla="*/ 5133 h 704"/>
                  <a:gd name="T14" fmla="*/ 2120 w 149"/>
                  <a:gd name="T15" fmla="*/ 6578 h 704"/>
                  <a:gd name="T16" fmla="*/ 2399 w 149"/>
                  <a:gd name="T17" fmla="*/ 8254 h 704"/>
                  <a:gd name="T18" fmla="*/ 2693 w 149"/>
                  <a:gd name="T19" fmla="*/ 10035 h 704"/>
                  <a:gd name="T20" fmla="*/ 2888 w 149"/>
                  <a:gd name="T21" fmla="*/ 12088 h 704"/>
                  <a:gd name="T22" fmla="*/ 2988 w 149"/>
                  <a:gd name="T23" fmla="*/ 14337 h 704"/>
                  <a:gd name="T24" fmla="*/ 3032 w 149"/>
                  <a:gd name="T25" fmla="*/ 16688 h 704"/>
                  <a:gd name="T26" fmla="*/ 2888 w 149"/>
                  <a:gd name="T27" fmla="*/ 19315 h 704"/>
                  <a:gd name="T28" fmla="*/ 2620 w 149"/>
                  <a:gd name="T29" fmla="*/ 22096 h 704"/>
                  <a:gd name="T30" fmla="*/ 2217 w 149"/>
                  <a:gd name="T31" fmla="*/ 25021 h 704"/>
                  <a:gd name="T32" fmla="*/ 1608 w 149"/>
                  <a:gd name="T33" fmla="*/ 28244 h 704"/>
                  <a:gd name="T34" fmla="*/ 932 w 149"/>
                  <a:gd name="T35" fmla="*/ 31897 h 704"/>
                  <a:gd name="T36" fmla="*/ 509 w 149"/>
                  <a:gd name="T37" fmla="*/ 35278 h 704"/>
                  <a:gd name="T38" fmla="*/ 241 w 149"/>
                  <a:gd name="T39" fmla="*/ 38399 h 704"/>
                  <a:gd name="T40" fmla="*/ 142 w 149"/>
                  <a:gd name="T41" fmla="*/ 41402 h 704"/>
                  <a:gd name="T42" fmla="*/ 142 w 149"/>
                  <a:gd name="T43" fmla="*/ 44257 h 704"/>
                  <a:gd name="T44" fmla="*/ 197 w 149"/>
                  <a:gd name="T45" fmla="*/ 46910 h 704"/>
                  <a:gd name="T46" fmla="*/ 295 w 149"/>
                  <a:gd name="T47" fmla="*/ 49238 h 704"/>
                  <a:gd name="T48" fmla="*/ 339 w 149"/>
                  <a:gd name="T49" fmla="*/ 51513 h 704"/>
                  <a:gd name="T50" fmla="*/ 990 w 149"/>
                  <a:gd name="T51" fmla="*/ 50340 h 704"/>
                  <a:gd name="T52" fmla="*/ 932 w 149"/>
                  <a:gd name="T53" fmla="*/ 49758 h 704"/>
                  <a:gd name="T54" fmla="*/ 868 w 149"/>
                  <a:gd name="T55" fmla="*/ 48082 h 704"/>
                  <a:gd name="T56" fmla="*/ 795 w 149"/>
                  <a:gd name="T57" fmla="*/ 45506 h 704"/>
                  <a:gd name="T58" fmla="*/ 848 w 149"/>
                  <a:gd name="T59" fmla="*/ 42078 h 704"/>
                  <a:gd name="T60" fmla="*/ 990 w 149"/>
                  <a:gd name="T61" fmla="*/ 37980 h 704"/>
                  <a:gd name="T62" fmla="*/ 1389 w 149"/>
                  <a:gd name="T63" fmla="*/ 33301 h 704"/>
                  <a:gd name="T64" fmla="*/ 2064 w 149"/>
                  <a:gd name="T65" fmla="*/ 28244 h 704"/>
                  <a:gd name="T66" fmla="*/ 3105 w 149"/>
                  <a:gd name="T67" fmla="*/ 22892 h 704"/>
                  <a:gd name="T68" fmla="*/ 3444 w 149"/>
                  <a:gd name="T69" fmla="*/ 20417 h 704"/>
                  <a:gd name="T70" fmla="*/ 3586 w 149"/>
                  <a:gd name="T71" fmla="*/ 17186 h 704"/>
                  <a:gd name="T72" fmla="*/ 3468 w 149"/>
                  <a:gd name="T73" fmla="*/ 13457 h 704"/>
                  <a:gd name="T74" fmla="*/ 3149 w 149"/>
                  <a:gd name="T75" fmla="*/ 9804 h 704"/>
                  <a:gd name="T76" fmla="*/ 2620 w 149"/>
                  <a:gd name="T77" fmla="*/ 6227 h 704"/>
                  <a:gd name="T78" fmla="*/ 1942 w 149"/>
                  <a:gd name="T79" fmla="*/ 3226 h 704"/>
                  <a:gd name="T80" fmla="*/ 1054 w 149"/>
                  <a:gd name="T81" fmla="*/ 1027 h 704"/>
                  <a:gd name="T82" fmla="*/ 0 w 149"/>
                  <a:gd name="T83" fmla="*/ 0 h 704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0" t="0" r="r" b="b"/>
                <a:pathLst>
                  <a:path w="149" h="704">
                    <a:moveTo>
                      <a:pt x="0" y="0"/>
                    </a:moveTo>
                    <a:lnTo>
                      <a:pt x="6" y="6"/>
                    </a:lnTo>
                    <a:lnTo>
                      <a:pt x="16" y="14"/>
                    </a:lnTo>
                    <a:lnTo>
                      <a:pt x="28" y="24"/>
                    </a:lnTo>
                    <a:lnTo>
                      <a:pt x="41" y="37"/>
                    </a:lnTo>
                    <a:lnTo>
                      <a:pt x="58" y="53"/>
                    </a:lnTo>
                    <a:lnTo>
                      <a:pt x="73" y="70"/>
                    </a:lnTo>
                    <a:lnTo>
                      <a:pt x="88" y="90"/>
                    </a:lnTo>
                    <a:lnTo>
                      <a:pt x="100" y="113"/>
                    </a:lnTo>
                    <a:lnTo>
                      <a:pt x="112" y="137"/>
                    </a:lnTo>
                    <a:lnTo>
                      <a:pt x="120" y="165"/>
                    </a:lnTo>
                    <a:lnTo>
                      <a:pt x="124" y="196"/>
                    </a:lnTo>
                    <a:lnTo>
                      <a:pt x="126" y="228"/>
                    </a:lnTo>
                    <a:lnTo>
                      <a:pt x="120" y="264"/>
                    </a:lnTo>
                    <a:lnTo>
                      <a:pt x="109" y="302"/>
                    </a:lnTo>
                    <a:lnTo>
                      <a:pt x="92" y="342"/>
                    </a:lnTo>
                    <a:lnTo>
                      <a:pt x="67" y="386"/>
                    </a:lnTo>
                    <a:lnTo>
                      <a:pt x="39" y="436"/>
                    </a:lnTo>
                    <a:lnTo>
                      <a:pt x="21" y="482"/>
                    </a:lnTo>
                    <a:lnTo>
                      <a:pt x="10" y="525"/>
                    </a:lnTo>
                    <a:lnTo>
                      <a:pt x="6" y="566"/>
                    </a:lnTo>
                    <a:lnTo>
                      <a:pt x="6" y="605"/>
                    </a:lnTo>
                    <a:lnTo>
                      <a:pt x="8" y="641"/>
                    </a:lnTo>
                    <a:lnTo>
                      <a:pt x="12" y="673"/>
                    </a:lnTo>
                    <a:lnTo>
                      <a:pt x="14" y="704"/>
                    </a:lnTo>
                    <a:lnTo>
                      <a:pt x="41" y="688"/>
                    </a:lnTo>
                    <a:lnTo>
                      <a:pt x="39" y="680"/>
                    </a:lnTo>
                    <a:lnTo>
                      <a:pt x="36" y="657"/>
                    </a:lnTo>
                    <a:lnTo>
                      <a:pt x="33" y="622"/>
                    </a:lnTo>
                    <a:lnTo>
                      <a:pt x="35" y="575"/>
                    </a:lnTo>
                    <a:lnTo>
                      <a:pt x="41" y="519"/>
                    </a:lnTo>
                    <a:lnTo>
                      <a:pt x="58" y="455"/>
                    </a:lnTo>
                    <a:lnTo>
                      <a:pt x="86" y="386"/>
                    </a:lnTo>
                    <a:lnTo>
                      <a:pt x="129" y="313"/>
                    </a:lnTo>
                    <a:lnTo>
                      <a:pt x="143" y="279"/>
                    </a:lnTo>
                    <a:lnTo>
                      <a:pt x="149" y="235"/>
                    </a:lnTo>
                    <a:lnTo>
                      <a:pt x="144" y="184"/>
                    </a:lnTo>
                    <a:lnTo>
                      <a:pt x="131" y="134"/>
                    </a:lnTo>
                    <a:lnTo>
                      <a:pt x="109" y="85"/>
                    </a:lnTo>
                    <a:lnTo>
                      <a:pt x="81" y="44"/>
                    </a:lnTo>
                    <a:lnTo>
                      <a:pt x="44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6" name="Freeform 11"/>
            <p:cNvSpPr>
              <a:spLocks/>
            </p:cNvSpPr>
            <p:nvPr userDrawn="1"/>
          </p:nvSpPr>
          <p:spPr bwMode="ltGray">
            <a:xfrm rot="373331" flipH="1">
              <a:off x="22" y="1957"/>
              <a:ext cx="323" cy="649"/>
            </a:xfrm>
            <a:custGeom>
              <a:avLst/>
              <a:gdLst>
                <a:gd name="T0" fmla="*/ 3808 w 128"/>
                <a:gd name="T1" fmla="*/ 0 h 217"/>
                <a:gd name="T2" fmla="*/ 4260 w 128"/>
                <a:gd name="T3" fmla="*/ 724 h 217"/>
                <a:gd name="T4" fmla="*/ 4661 w 128"/>
                <a:gd name="T5" fmla="*/ 2165 h 217"/>
                <a:gd name="T6" fmla="*/ 4979 w 128"/>
                <a:gd name="T7" fmla="*/ 4017 h 217"/>
                <a:gd name="T8" fmla="*/ 5191 w 128"/>
                <a:gd name="T9" fmla="*/ 6236 h 217"/>
                <a:gd name="T10" fmla="*/ 5145 w 128"/>
                <a:gd name="T11" fmla="*/ 8883 h 217"/>
                <a:gd name="T12" fmla="*/ 4706 w 128"/>
                <a:gd name="T13" fmla="*/ 11610 h 217"/>
                <a:gd name="T14" fmla="*/ 3808 w 128"/>
                <a:gd name="T15" fmla="*/ 14472 h 217"/>
                <a:gd name="T16" fmla="*/ 2425 w 128"/>
                <a:gd name="T17" fmla="*/ 17361 h 217"/>
                <a:gd name="T18" fmla="*/ 1994 w 128"/>
                <a:gd name="T19" fmla="*/ 17038 h 217"/>
                <a:gd name="T20" fmla="*/ 1542 w 128"/>
                <a:gd name="T21" fmla="*/ 16799 h 217"/>
                <a:gd name="T22" fmla="*/ 1062 w 128"/>
                <a:gd name="T23" fmla="*/ 16395 h 217"/>
                <a:gd name="T24" fmla="*/ 643 w 128"/>
                <a:gd name="T25" fmla="*/ 16072 h 217"/>
                <a:gd name="T26" fmla="*/ 318 w 128"/>
                <a:gd name="T27" fmla="*/ 15681 h 217"/>
                <a:gd name="T28" fmla="*/ 83 w 128"/>
                <a:gd name="T29" fmla="*/ 15196 h 217"/>
                <a:gd name="T30" fmla="*/ 0 w 128"/>
                <a:gd name="T31" fmla="*/ 14634 h 217"/>
                <a:gd name="T32" fmla="*/ 50 w 128"/>
                <a:gd name="T33" fmla="*/ 14230 h 217"/>
                <a:gd name="T34" fmla="*/ 527 w 128"/>
                <a:gd name="T35" fmla="*/ 13668 h 217"/>
                <a:gd name="T36" fmla="*/ 1171 w 128"/>
                <a:gd name="T37" fmla="*/ 12899 h 217"/>
                <a:gd name="T38" fmla="*/ 1865 w 128"/>
                <a:gd name="T39" fmla="*/ 12014 h 217"/>
                <a:gd name="T40" fmla="*/ 2554 w 128"/>
                <a:gd name="T41" fmla="*/ 10725 h 217"/>
                <a:gd name="T42" fmla="*/ 3197 w 128"/>
                <a:gd name="T43" fmla="*/ 8963 h 217"/>
                <a:gd name="T44" fmla="*/ 3694 w 128"/>
                <a:gd name="T45" fmla="*/ 6637 h 217"/>
                <a:gd name="T46" fmla="*/ 3934 w 128"/>
                <a:gd name="T47" fmla="*/ 3694 h 217"/>
                <a:gd name="T48" fmla="*/ 3808 w 128"/>
                <a:gd name="T49" fmla="*/ 0 h 21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28" h="217">
                  <a:moveTo>
                    <a:pt x="94" y="0"/>
                  </a:moveTo>
                  <a:lnTo>
                    <a:pt x="105" y="9"/>
                  </a:lnTo>
                  <a:lnTo>
                    <a:pt x="115" y="27"/>
                  </a:lnTo>
                  <a:lnTo>
                    <a:pt x="123" y="50"/>
                  </a:lnTo>
                  <a:lnTo>
                    <a:pt x="128" y="78"/>
                  </a:lnTo>
                  <a:lnTo>
                    <a:pt x="127" y="111"/>
                  </a:lnTo>
                  <a:lnTo>
                    <a:pt x="116" y="145"/>
                  </a:lnTo>
                  <a:lnTo>
                    <a:pt x="94" y="181"/>
                  </a:lnTo>
                  <a:lnTo>
                    <a:pt x="60" y="217"/>
                  </a:lnTo>
                  <a:lnTo>
                    <a:pt x="49" y="213"/>
                  </a:lnTo>
                  <a:lnTo>
                    <a:pt x="38" y="210"/>
                  </a:lnTo>
                  <a:lnTo>
                    <a:pt x="26" y="205"/>
                  </a:lnTo>
                  <a:lnTo>
                    <a:pt x="16" y="201"/>
                  </a:lnTo>
                  <a:lnTo>
                    <a:pt x="8" y="196"/>
                  </a:lnTo>
                  <a:lnTo>
                    <a:pt x="2" y="190"/>
                  </a:lnTo>
                  <a:lnTo>
                    <a:pt x="0" y="183"/>
                  </a:lnTo>
                  <a:lnTo>
                    <a:pt x="1" y="178"/>
                  </a:lnTo>
                  <a:lnTo>
                    <a:pt x="13" y="171"/>
                  </a:lnTo>
                  <a:lnTo>
                    <a:pt x="29" y="161"/>
                  </a:lnTo>
                  <a:lnTo>
                    <a:pt x="46" y="150"/>
                  </a:lnTo>
                  <a:lnTo>
                    <a:pt x="63" y="134"/>
                  </a:lnTo>
                  <a:lnTo>
                    <a:pt x="79" y="112"/>
                  </a:lnTo>
                  <a:lnTo>
                    <a:pt x="91" y="83"/>
                  </a:lnTo>
                  <a:lnTo>
                    <a:pt x="97" y="46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" name="Freeform 12"/>
            <p:cNvSpPr>
              <a:spLocks/>
            </p:cNvSpPr>
            <p:nvPr userDrawn="1"/>
          </p:nvSpPr>
          <p:spPr bwMode="ltGray">
            <a:xfrm>
              <a:off x="168" y="1260"/>
              <a:ext cx="1259" cy="1532"/>
            </a:xfrm>
            <a:custGeom>
              <a:avLst/>
              <a:gdLst>
                <a:gd name="T0" fmla="*/ 891 w 1259"/>
                <a:gd name="T1" fmla="*/ 1532 h 1532"/>
                <a:gd name="T2" fmla="*/ 954 w 1259"/>
                <a:gd name="T3" fmla="*/ 1452 h 1532"/>
                <a:gd name="T4" fmla="*/ 1032 w 1259"/>
                <a:gd name="T5" fmla="*/ 1338 h 1532"/>
                <a:gd name="T6" fmla="*/ 1115 w 1259"/>
                <a:gd name="T7" fmla="*/ 1188 h 1532"/>
                <a:gd name="T8" fmla="*/ 1194 w 1259"/>
                <a:gd name="T9" fmla="*/ 1023 h 1532"/>
                <a:gd name="T10" fmla="*/ 1244 w 1259"/>
                <a:gd name="T11" fmla="*/ 841 h 1532"/>
                <a:gd name="T12" fmla="*/ 1259 w 1259"/>
                <a:gd name="T13" fmla="*/ 647 h 1532"/>
                <a:gd name="T14" fmla="*/ 1230 w 1259"/>
                <a:gd name="T15" fmla="*/ 463 h 1532"/>
                <a:gd name="T16" fmla="*/ 1140 w 1259"/>
                <a:gd name="T17" fmla="*/ 294 h 1532"/>
                <a:gd name="T18" fmla="*/ 1043 w 1259"/>
                <a:gd name="T19" fmla="*/ 190 h 1532"/>
                <a:gd name="T20" fmla="*/ 961 w 1259"/>
                <a:gd name="T21" fmla="*/ 109 h 1532"/>
                <a:gd name="T22" fmla="*/ 894 w 1259"/>
                <a:gd name="T23" fmla="*/ 65 h 1532"/>
                <a:gd name="T24" fmla="*/ 786 w 1259"/>
                <a:gd name="T25" fmla="*/ 18 h 1532"/>
                <a:gd name="T26" fmla="*/ 642 w 1259"/>
                <a:gd name="T27" fmla="*/ 0 h 1532"/>
                <a:gd name="T28" fmla="*/ 440 w 1259"/>
                <a:gd name="T29" fmla="*/ 23 h 1532"/>
                <a:gd name="T30" fmla="*/ 366 w 1259"/>
                <a:gd name="T31" fmla="*/ 44 h 1532"/>
                <a:gd name="T32" fmla="*/ 292 w 1259"/>
                <a:gd name="T33" fmla="*/ 58 h 1532"/>
                <a:gd name="T34" fmla="*/ 229 w 1259"/>
                <a:gd name="T35" fmla="*/ 79 h 1532"/>
                <a:gd name="T36" fmla="*/ 178 w 1259"/>
                <a:gd name="T37" fmla="*/ 103 h 1532"/>
                <a:gd name="T38" fmla="*/ 127 w 1259"/>
                <a:gd name="T39" fmla="*/ 127 h 1532"/>
                <a:gd name="T40" fmla="*/ 82 w 1259"/>
                <a:gd name="T41" fmla="*/ 158 h 1532"/>
                <a:gd name="T42" fmla="*/ 41 w 1259"/>
                <a:gd name="T43" fmla="*/ 197 h 1532"/>
                <a:gd name="T44" fmla="*/ 0 w 1259"/>
                <a:gd name="T45" fmla="*/ 243 h 1532"/>
                <a:gd name="T46" fmla="*/ 76 w 1259"/>
                <a:gd name="T47" fmla="*/ 215 h 1532"/>
                <a:gd name="T48" fmla="*/ 144 w 1259"/>
                <a:gd name="T49" fmla="*/ 194 h 1532"/>
                <a:gd name="T50" fmla="*/ 212 w 1259"/>
                <a:gd name="T51" fmla="*/ 179 h 1532"/>
                <a:gd name="T52" fmla="*/ 280 w 1259"/>
                <a:gd name="T53" fmla="*/ 164 h 1532"/>
                <a:gd name="T54" fmla="*/ 336 w 1259"/>
                <a:gd name="T55" fmla="*/ 149 h 1532"/>
                <a:gd name="T56" fmla="*/ 397 w 1259"/>
                <a:gd name="T57" fmla="*/ 149 h 1532"/>
                <a:gd name="T58" fmla="*/ 458 w 1259"/>
                <a:gd name="T59" fmla="*/ 141 h 1532"/>
                <a:gd name="T60" fmla="*/ 511 w 1259"/>
                <a:gd name="T61" fmla="*/ 146 h 1532"/>
                <a:gd name="T62" fmla="*/ 565 w 1259"/>
                <a:gd name="T63" fmla="*/ 152 h 1532"/>
                <a:gd name="T64" fmla="*/ 618 w 1259"/>
                <a:gd name="T65" fmla="*/ 166 h 1532"/>
                <a:gd name="T66" fmla="*/ 669 w 1259"/>
                <a:gd name="T67" fmla="*/ 186 h 1532"/>
                <a:gd name="T68" fmla="*/ 715 w 1259"/>
                <a:gd name="T69" fmla="*/ 205 h 1532"/>
                <a:gd name="T70" fmla="*/ 760 w 1259"/>
                <a:gd name="T71" fmla="*/ 239 h 1532"/>
                <a:gd name="T72" fmla="*/ 811 w 1259"/>
                <a:gd name="T73" fmla="*/ 267 h 1532"/>
                <a:gd name="T74" fmla="*/ 855 w 1259"/>
                <a:gd name="T75" fmla="*/ 307 h 1532"/>
                <a:gd name="T76" fmla="*/ 899 w 1259"/>
                <a:gd name="T77" fmla="*/ 348 h 1532"/>
                <a:gd name="T78" fmla="*/ 971 w 1259"/>
                <a:gd name="T79" fmla="*/ 464 h 1532"/>
                <a:gd name="T80" fmla="*/ 1016 w 1259"/>
                <a:gd name="T81" fmla="*/ 606 h 1532"/>
                <a:gd name="T82" fmla="*/ 1027 w 1259"/>
                <a:gd name="T83" fmla="*/ 774 h 1532"/>
                <a:gd name="T84" fmla="*/ 1022 w 1259"/>
                <a:gd name="T85" fmla="*/ 939 h 1532"/>
                <a:gd name="T86" fmla="*/ 1002 w 1259"/>
                <a:gd name="T87" fmla="*/ 1117 h 1532"/>
                <a:gd name="T88" fmla="*/ 966 w 1259"/>
                <a:gd name="T89" fmla="*/ 1279 h 1532"/>
                <a:gd name="T90" fmla="*/ 933 w 1259"/>
                <a:gd name="T91" fmla="*/ 1421 h 1532"/>
                <a:gd name="T92" fmla="*/ 891 w 1259"/>
                <a:gd name="T93" fmla="*/ 1532 h 1532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1259" h="1532">
                  <a:moveTo>
                    <a:pt x="891" y="1532"/>
                  </a:moveTo>
                  <a:lnTo>
                    <a:pt x="954" y="1452"/>
                  </a:lnTo>
                  <a:lnTo>
                    <a:pt x="1032" y="1338"/>
                  </a:lnTo>
                  <a:lnTo>
                    <a:pt x="1115" y="1188"/>
                  </a:lnTo>
                  <a:lnTo>
                    <a:pt x="1194" y="1023"/>
                  </a:lnTo>
                  <a:lnTo>
                    <a:pt x="1244" y="841"/>
                  </a:lnTo>
                  <a:lnTo>
                    <a:pt x="1259" y="647"/>
                  </a:lnTo>
                  <a:lnTo>
                    <a:pt x="1230" y="463"/>
                  </a:lnTo>
                  <a:lnTo>
                    <a:pt x="1140" y="294"/>
                  </a:lnTo>
                  <a:lnTo>
                    <a:pt x="1043" y="190"/>
                  </a:lnTo>
                  <a:lnTo>
                    <a:pt x="961" y="109"/>
                  </a:lnTo>
                  <a:lnTo>
                    <a:pt x="894" y="65"/>
                  </a:lnTo>
                  <a:lnTo>
                    <a:pt x="786" y="18"/>
                  </a:lnTo>
                  <a:lnTo>
                    <a:pt x="642" y="0"/>
                  </a:lnTo>
                  <a:lnTo>
                    <a:pt x="440" y="23"/>
                  </a:lnTo>
                  <a:lnTo>
                    <a:pt x="366" y="44"/>
                  </a:lnTo>
                  <a:lnTo>
                    <a:pt x="292" y="58"/>
                  </a:lnTo>
                  <a:lnTo>
                    <a:pt x="229" y="79"/>
                  </a:lnTo>
                  <a:lnTo>
                    <a:pt x="178" y="103"/>
                  </a:lnTo>
                  <a:lnTo>
                    <a:pt x="127" y="127"/>
                  </a:lnTo>
                  <a:lnTo>
                    <a:pt x="82" y="158"/>
                  </a:lnTo>
                  <a:lnTo>
                    <a:pt x="41" y="197"/>
                  </a:lnTo>
                  <a:lnTo>
                    <a:pt x="0" y="243"/>
                  </a:lnTo>
                  <a:lnTo>
                    <a:pt x="76" y="215"/>
                  </a:lnTo>
                  <a:lnTo>
                    <a:pt x="144" y="194"/>
                  </a:lnTo>
                  <a:lnTo>
                    <a:pt x="212" y="179"/>
                  </a:lnTo>
                  <a:lnTo>
                    <a:pt x="280" y="164"/>
                  </a:lnTo>
                  <a:lnTo>
                    <a:pt x="336" y="149"/>
                  </a:lnTo>
                  <a:lnTo>
                    <a:pt x="397" y="149"/>
                  </a:lnTo>
                  <a:lnTo>
                    <a:pt x="458" y="141"/>
                  </a:lnTo>
                  <a:lnTo>
                    <a:pt x="511" y="146"/>
                  </a:lnTo>
                  <a:lnTo>
                    <a:pt x="565" y="152"/>
                  </a:lnTo>
                  <a:lnTo>
                    <a:pt x="618" y="166"/>
                  </a:lnTo>
                  <a:lnTo>
                    <a:pt x="669" y="186"/>
                  </a:lnTo>
                  <a:lnTo>
                    <a:pt x="715" y="205"/>
                  </a:lnTo>
                  <a:lnTo>
                    <a:pt x="760" y="239"/>
                  </a:lnTo>
                  <a:lnTo>
                    <a:pt x="811" y="267"/>
                  </a:lnTo>
                  <a:lnTo>
                    <a:pt x="855" y="307"/>
                  </a:lnTo>
                  <a:lnTo>
                    <a:pt x="899" y="348"/>
                  </a:lnTo>
                  <a:lnTo>
                    <a:pt x="971" y="464"/>
                  </a:lnTo>
                  <a:lnTo>
                    <a:pt x="1016" y="606"/>
                  </a:lnTo>
                  <a:lnTo>
                    <a:pt x="1027" y="774"/>
                  </a:lnTo>
                  <a:lnTo>
                    <a:pt x="1022" y="939"/>
                  </a:lnTo>
                  <a:lnTo>
                    <a:pt x="1002" y="1117"/>
                  </a:lnTo>
                  <a:lnTo>
                    <a:pt x="966" y="1279"/>
                  </a:lnTo>
                  <a:lnTo>
                    <a:pt x="933" y="1421"/>
                  </a:lnTo>
                  <a:lnTo>
                    <a:pt x="891" y="1532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Freeform 13"/>
            <p:cNvSpPr>
              <a:spLocks/>
            </p:cNvSpPr>
            <p:nvPr userDrawn="1"/>
          </p:nvSpPr>
          <p:spPr bwMode="ltGray">
            <a:xfrm>
              <a:off x="0" y="2610"/>
              <a:ext cx="801" cy="459"/>
            </a:xfrm>
            <a:custGeom>
              <a:avLst/>
              <a:gdLst>
                <a:gd name="T0" fmla="*/ 0 w 801"/>
                <a:gd name="T1" fmla="*/ 0 h 459"/>
                <a:gd name="T2" fmla="*/ 37 w 801"/>
                <a:gd name="T3" fmla="*/ 69 h 459"/>
                <a:gd name="T4" fmla="*/ 68 w 801"/>
                <a:gd name="T5" fmla="*/ 132 h 459"/>
                <a:gd name="T6" fmla="*/ 110 w 801"/>
                <a:gd name="T7" fmla="*/ 188 h 459"/>
                <a:gd name="T8" fmla="*/ 149 w 801"/>
                <a:gd name="T9" fmla="*/ 229 h 459"/>
                <a:gd name="T10" fmla="*/ 192 w 801"/>
                <a:gd name="T11" fmla="*/ 278 h 459"/>
                <a:gd name="T12" fmla="*/ 250 w 801"/>
                <a:gd name="T13" fmla="*/ 314 h 459"/>
                <a:gd name="T14" fmla="*/ 308 w 801"/>
                <a:gd name="T15" fmla="*/ 336 h 459"/>
                <a:gd name="T16" fmla="*/ 365 w 801"/>
                <a:gd name="T17" fmla="*/ 365 h 459"/>
                <a:gd name="T18" fmla="*/ 430 w 801"/>
                <a:gd name="T19" fmla="*/ 381 h 459"/>
                <a:gd name="T20" fmla="*/ 501 w 801"/>
                <a:gd name="T21" fmla="*/ 390 h 459"/>
                <a:gd name="T22" fmla="*/ 573 w 801"/>
                <a:gd name="T23" fmla="*/ 392 h 459"/>
                <a:gd name="T24" fmla="*/ 646 w 801"/>
                <a:gd name="T25" fmla="*/ 381 h 459"/>
                <a:gd name="T26" fmla="*/ 726 w 801"/>
                <a:gd name="T27" fmla="*/ 362 h 459"/>
                <a:gd name="T28" fmla="*/ 801 w 801"/>
                <a:gd name="T29" fmla="*/ 335 h 459"/>
                <a:gd name="T30" fmla="*/ 731 w 801"/>
                <a:gd name="T31" fmla="*/ 377 h 459"/>
                <a:gd name="T32" fmla="*/ 662 w 801"/>
                <a:gd name="T33" fmla="*/ 404 h 459"/>
                <a:gd name="T34" fmla="*/ 594 w 801"/>
                <a:gd name="T35" fmla="*/ 432 h 459"/>
                <a:gd name="T36" fmla="*/ 532 w 801"/>
                <a:gd name="T37" fmla="*/ 445 h 459"/>
                <a:gd name="T38" fmla="*/ 471 w 801"/>
                <a:gd name="T39" fmla="*/ 459 h 459"/>
                <a:gd name="T40" fmla="*/ 411 w 801"/>
                <a:gd name="T41" fmla="*/ 458 h 459"/>
                <a:gd name="T42" fmla="*/ 350 w 801"/>
                <a:gd name="T43" fmla="*/ 458 h 459"/>
                <a:gd name="T44" fmla="*/ 291 w 801"/>
                <a:gd name="T45" fmla="*/ 450 h 459"/>
                <a:gd name="T46" fmla="*/ 244 w 801"/>
                <a:gd name="T47" fmla="*/ 436 h 459"/>
                <a:gd name="T48" fmla="*/ 192 w 801"/>
                <a:gd name="T49" fmla="*/ 415 h 459"/>
                <a:gd name="T50" fmla="*/ 145 w 801"/>
                <a:gd name="T51" fmla="*/ 394 h 459"/>
                <a:gd name="T52" fmla="*/ 100 w 801"/>
                <a:gd name="T53" fmla="*/ 373 h 459"/>
                <a:gd name="T54" fmla="*/ 60 w 801"/>
                <a:gd name="T55" fmla="*/ 347 h 459"/>
                <a:gd name="T56" fmla="*/ 0 w 801"/>
                <a:gd name="T57" fmla="*/ 294 h 459"/>
                <a:gd name="T58" fmla="*/ 0 w 801"/>
                <a:gd name="T59" fmla="*/ 0 h 459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801" h="459">
                  <a:moveTo>
                    <a:pt x="0" y="0"/>
                  </a:moveTo>
                  <a:lnTo>
                    <a:pt x="37" y="69"/>
                  </a:lnTo>
                  <a:lnTo>
                    <a:pt x="68" y="132"/>
                  </a:lnTo>
                  <a:lnTo>
                    <a:pt x="110" y="188"/>
                  </a:lnTo>
                  <a:lnTo>
                    <a:pt x="149" y="229"/>
                  </a:lnTo>
                  <a:lnTo>
                    <a:pt x="192" y="278"/>
                  </a:lnTo>
                  <a:lnTo>
                    <a:pt x="250" y="314"/>
                  </a:lnTo>
                  <a:lnTo>
                    <a:pt x="308" y="336"/>
                  </a:lnTo>
                  <a:lnTo>
                    <a:pt x="365" y="365"/>
                  </a:lnTo>
                  <a:lnTo>
                    <a:pt x="430" y="381"/>
                  </a:lnTo>
                  <a:lnTo>
                    <a:pt x="501" y="390"/>
                  </a:lnTo>
                  <a:lnTo>
                    <a:pt x="573" y="392"/>
                  </a:lnTo>
                  <a:lnTo>
                    <a:pt x="646" y="381"/>
                  </a:lnTo>
                  <a:lnTo>
                    <a:pt x="726" y="362"/>
                  </a:lnTo>
                  <a:lnTo>
                    <a:pt x="801" y="335"/>
                  </a:lnTo>
                  <a:lnTo>
                    <a:pt x="731" y="377"/>
                  </a:lnTo>
                  <a:lnTo>
                    <a:pt x="662" y="404"/>
                  </a:lnTo>
                  <a:lnTo>
                    <a:pt x="594" y="432"/>
                  </a:lnTo>
                  <a:lnTo>
                    <a:pt x="532" y="445"/>
                  </a:lnTo>
                  <a:lnTo>
                    <a:pt x="471" y="459"/>
                  </a:lnTo>
                  <a:lnTo>
                    <a:pt x="411" y="458"/>
                  </a:lnTo>
                  <a:lnTo>
                    <a:pt x="350" y="458"/>
                  </a:lnTo>
                  <a:lnTo>
                    <a:pt x="291" y="450"/>
                  </a:lnTo>
                  <a:lnTo>
                    <a:pt x="244" y="436"/>
                  </a:lnTo>
                  <a:lnTo>
                    <a:pt x="192" y="415"/>
                  </a:lnTo>
                  <a:lnTo>
                    <a:pt x="145" y="394"/>
                  </a:lnTo>
                  <a:lnTo>
                    <a:pt x="100" y="373"/>
                  </a:lnTo>
                  <a:lnTo>
                    <a:pt x="60" y="347"/>
                  </a:lnTo>
                  <a:lnTo>
                    <a:pt x="0" y="2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" name="Freeform 14"/>
            <p:cNvSpPr>
              <a:spLocks/>
            </p:cNvSpPr>
            <p:nvPr userDrawn="1"/>
          </p:nvSpPr>
          <p:spPr bwMode="ltGray">
            <a:xfrm rot="373331" flipH="1">
              <a:off x="898" y="2855"/>
              <a:ext cx="354" cy="464"/>
            </a:xfrm>
            <a:custGeom>
              <a:avLst/>
              <a:gdLst>
                <a:gd name="T0" fmla="*/ 6290 w 117"/>
                <a:gd name="T1" fmla="*/ 0 h 132"/>
                <a:gd name="T2" fmla="*/ 0 w 117"/>
                <a:gd name="T3" fmla="*/ 3817 h 132"/>
                <a:gd name="T4" fmla="*/ 248 w 117"/>
                <a:gd name="T5" fmla="*/ 3955 h 132"/>
                <a:gd name="T6" fmla="*/ 1162 w 117"/>
                <a:gd name="T7" fmla="*/ 4436 h 132"/>
                <a:gd name="T8" fmla="*/ 2436 w 117"/>
                <a:gd name="T9" fmla="*/ 5512 h 132"/>
                <a:gd name="T10" fmla="*/ 3855 w 117"/>
                <a:gd name="T11" fmla="*/ 7167 h 132"/>
                <a:gd name="T12" fmla="*/ 5540 w 117"/>
                <a:gd name="T13" fmla="*/ 9466 h 132"/>
                <a:gd name="T14" fmla="*/ 7041 w 117"/>
                <a:gd name="T15" fmla="*/ 12208 h 132"/>
                <a:gd name="T16" fmla="*/ 8560 w 117"/>
                <a:gd name="T17" fmla="*/ 15716 h 132"/>
                <a:gd name="T18" fmla="*/ 9721 w 117"/>
                <a:gd name="T19" fmla="*/ 20152 h 132"/>
                <a:gd name="T20" fmla="*/ 9803 w 117"/>
                <a:gd name="T21" fmla="*/ 18324 h 132"/>
                <a:gd name="T22" fmla="*/ 9640 w 117"/>
                <a:gd name="T23" fmla="*/ 16335 h 132"/>
                <a:gd name="T24" fmla="*/ 9053 w 117"/>
                <a:gd name="T25" fmla="*/ 13727 h 132"/>
                <a:gd name="T26" fmla="*/ 8311 w 117"/>
                <a:gd name="T27" fmla="*/ 11294 h 132"/>
                <a:gd name="T28" fmla="*/ 7452 w 117"/>
                <a:gd name="T29" fmla="*/ 8858 h 132"/>
                <a:gd name="T30" fmla="*/ 6535 w 117"/>
                <a:gd name="T31" fmla="*/ 6858 h 132"/>
                <a:gd name="T32" fmla="*/ 5622 w 117"/>
                <a:gd name="T33" fmla="*/ 5512 h 132"/>
                <a:gd name="T34" fmla="*/ 4844 w 117"/>
                <a:gd name="T35" fmla="*/ 4868 h 132"/>
                <a:gd name="T36" fmla="*/ 5785 w 117"/>
                <a:gd name="T37" fmla="*/ 4436 h 132"/>
                <a:gd name="T38" fmla="*/ 6620 w 117"/>
                <a:gd name="T39" fmla="*/ 4250 h 132"/>
                <a:gd name="T40" fmla="*/ 7452 w 117"/>
                <a:gd name="T41" fmla="*/ 3955 h 132"/>
                <a:gd name="T42" fmla="*/ 8230 w 117"/>
                <a:gd name="T43" fmla="*/ 3817 h 132"/>
                <a:gd name="T44" fmla="*/ 8808 w 117"/>
                <a:gd name="T45" fmla="*/ 3645 h 132"/>
                <a:gd name="T46" fmla="*/ 9137 w 117"/>
                <a:gd name="T47" fmla="*/ 3350 h 132"/>
                <a:gd name="T48" fmla="*/ 9476 w 117"/>
                <a:gd name="T49" fmla="*/ 3213 h 132"/>
                <a:gd name="T50" fmla="*/ 9558 w 117"/>
                <a:gd name="T51" fmla="*/ 3213 h 132"/>
                <a:gd name="T52" fmla="*/ 6290 w 117"/>
                <a:gd name="T53" fmla="*/ 0 h 132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117" h="132">
                  <a:moveTo>
                    <a:pt x="75" y="0"/>
                  </a:moveTo>
                  <a:lnTo>
                    <a:pt x="0" y="25"/>
                  </a:lnTo>
                  <a:lnTo>
                    <a:pt x="3" y="26"/>
                  </a:lnTo>
                  <a:lnTo>
                    <a:pt x="14" y="29"/>
                  </a:lnTo>
                  <a:lnTo>
                    <a:pt x="29" y="36"/>
                  </a:lnTo>
                  <a:lnTo>
                    <a:pt x="46" y="47"/>
                  </a:lnTo>
                  <a:lnTo>
                    <a:pt x="66" y="62"/>
                  </a:lnTo>
                  <a:lnTo>
                    <a:pt x="84" y="80"/>
                  </a:lnTo>
                  <a:lnTo>
                    <a:pt x="102" y="103"/>
                  </a:lnTo>
                  <a:lnTo>
                    <a:pt x="116" y="132"/>
                  </a:lnTo>
                  <a:lnTo>
                    <a:pt x="117" y="120"/>
                  </a:lnTo>
                  <a:lnTo>
                    <a:pt x="115" y="107"/>
                  </a:lnTo>
                  <a:lnTo>
                    <a:pt x="108" y="90"/>
                  </a:lnTo>
                  <a:lnTo>
                    <a:pt x="99" y="74"/>
                  </a:lnTo>
                  <a:lnTo>
                    <a:pt x="89" y="58"/>
                  </a:lnTo>
                  <a:lnTo>
                    <a:pt x="78" y="45"/>
                  </a:lnTo>
                  <a:lnTo>
                    <a:pt x="67" y="36"/>
                  </a:lnTo>
                  <a:lnTo>
                    <a:pt x="58" y="32"/>
                  </a:lnTo>
                  <a:lnTo>
                    <a:pt x="69" y="29"/>
                  </a:lnTo>
                  <a:lnTo>
                    <a:pt x="79" y="28"/>
                  </a:lnTo>
                  <a:lnTo>
                    <a:pt x="89" y="26"/>
                  </a:lnTo>
                  <a:lnTo>
                    <a:pt x="98" y="25"/>
                  </a:lnTo>
                  <a:lnTo>
                    <a:pt x="105" y="24"/>
                  </a:lnTo>
                  <a:lnTo>
                    <a:pt x="109" y="22"/>
                  </a:lnTo>
                  <a:lnTo>
                    <a:pt x="113" y="21"/>
                  </a:lnTo>
                  <a:lnTo>
                    <a:pt x="114" y="21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" name="Freeform 15"/>
            <p:cNvSpPr>
              <a:spLocks/>
            </p:cNvSpPr>
            <p:nvPr userDrawn="1"/>
          </p:nvSpPr>
          <p:spPr bwMode="ltGray">
            <a:xfrm rot="373331" flipH="1">
              <a:off x="799" y="2979"/>
              <a:ext cx="87" cy="274"/>
            </a:xfrm>
            <a:custGeom>
              <a:avLst/>
              <a:gdLst>
                <a:gd name="T0" fmla="*/ 2349 w 29"/>
                <a:gd name="T1" fmla="*/ 0 h 77"/>
                <a:gd name="T2" fmla="*/ 1863 w 29"/>
                <a:gd name="T3" fmla="*/ 0 h 77"/>
                <a:gd name="T4" fmla="*/ 1296 w 29"/>
                <a:gd name="T5" fmla="*/ 633 h 77"/>
                <a:gd name="T6" fmla="*/ 729 w 29"/>
                <a:gd name="T7" fmla="*/ 1445 h 77"/>
                <a:gd name="T8" fmla="*/ 324 w 29"/>
                <a:gd name="T9" fmla="*/ 3064 h 77"/>
                <a:gd name="T10" fmla="*/ 81 w 29"/>
                <a:gd name="T11" fmla="*/ 4825 h 77"/>
                <a:gd name="T12" fmla="*/ 0 w 29"/>
                <a:gd name="T13" fmla="*/ 7078 h 77"/>
                <a:gd name="T14" fmla="*/ 243 w 29"/>
                <a:gd name="T15" fmla="*/ 9650 h 77"/>
                <a:gd name="T16" fmla="*/ 891 w 29"/>
                <a:gd name="T17" fmla="*/ 12344 h 77"/>
                <a:gd name="T18" fmla="*/ 1215 w 29"/>
                <a:gd name="T19" fmla="*/ 8522 h 77"/>
                <a:gd name="T20" fmla="*/ 1539 w 29"/>
                <a:gd name="T21" fmla="*/ 5950 h 77"/>
                <a:gd name="T22" fmla="*/ 1863 w 29"/>
                <a:gd name="T23" fmla="*/ 3519 h 77"/>
                <a:gd name="T24" fmla="*/ 2349 w 29"/>
                <a:gd name="T25" fmla="*/ 0 h 7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9" h="77">
                  <a:moveTo>
                    <a:pt x="29" y="0"/>
                  </a:moveTo>
                  <a:lnTo>
                    <a:pt x="23" y="0"/>
                  </a:lnTo>
                  <a:lnTo>
                    <a:pt x="16" y="4"/>
                  </a:lnTo>
                  <a:lnTo>
                    <a:pt x="9" y="9"/>
                  </a:lnTo>
                  <a:lnTo>
                    <a:pt x="4" y="19"/>
                  </a:lnTo>
                  <a:lnTo>
                    <a:pt x="1" y="30"/>
                  </a:lnTo>
                  <a:lnTo>
                    <a:pt x="0" y="44"/>
                  </a:lnTo>
                  <a:lnTo>
                    <a:pt x="3" y="60"/>
                  </a:lnTo>
                  <a:lnTo>
                    <a:pt x="11" y="77"/>
                  </a:lnTo>
                  <a:lnTo>
                    <a:pt x="15" y="53"/>
                  </a:lnTo>
                  <a:lnTo>
                    <a:pt x="19" y="37"/>
                  </a:lnTo>
                  <a:lnTo>
                    <a:pt x="23" y="22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" name="Freeform 16"/>
            <p:cNvSpPr>
              <a:spLocks/>
            </p:cNvSpPr>
            <p:nvPr userDrawn="1"/>
          </p:nvSpPr>
          <p:spPr bwMode="ltGray">
            <a:xfrm>
              <a:off x="1190" y="3273"/>
              <a:ext cx="1108" cy="1047"/>
            </a:xfrm>
            <a:custGeom>
              <a:avLst/>
              <a:gdLst>
                <a:gd name="T0" fmla="*/ 784 w 1108"/>
                <a:gd name="T1" fmla="*/ 1047 h 1047"/>
                <a:gd name="T2" fmla="*/ 692 w 1108"/>
                <a:gd name="T3" fmla="*/ 1011 h 1047"/>
                <a:gd name="T4" fmla="*/ 607 w 1108"/>
                <a:gd name="T5" fmla="*/ 945 h 1047"/>
                <a:gd name="T6" fmla="*/ 517 w 1108"/>
                <a:gd name="T7" fmla="*/ 861 h 1047"/>
                <a:gd name="T8" fmla="*/ 432 w 1108"/>
                <a:gd name="T9" fmla="*/ 776 h 1047"/>
                <a:gd name="T10" fmla="*/ 350 w 1108"/>
                <a:gd name="T11" fmla="*/ 677 h 1047"/>
                <a:gd name="T12" fmla="*/ 266 w 1108"/>
                <a:gd name="T13" fmla="*/ 563 h 1047"/>
                <a:gd name="T14" fmla="*/ 188 w 1108"/>
                <a:gd name="T15" fmla="*/ 447 h 1047"/>
                <a:gd name="T16" fmla="*/ 122 w 1108"/>
                <a:gd name="T17" fmla="*/ 325 h 1047"/>
                <a:gd name="T18" fmla="*/ 65 w 1108"/>
                <a:gd name="T19" fmla="*/ 211 h 1047"/>
                <a:gd name="T20" fmla="*/ 21 w 1108"/>
                <a:gd name="T21" fmla="*/ 101 h 1047"/>
                <a:gd name="T22" fmla="*/ 0 w 1108"/>
                <a:gd name="T23" fmla="*/ 0 h 1047"/>
                <a:gd name="T24" fmla="*/ 109 w 1108"/>
                <a:gd name="T25" fmla="*/ 217 h 1047"/>
                <a:gd name="T26" fmla="*/ 209 w 1108"/>
                <a:gd name="T27" fmla="*/ 378 h 1047"/>
                <a:gd name="T28" fmla="*/ 294 w 1108"/>
                <a:gd name="T29" fmla="*/ 500 h 1047"/>
                <a:gd name="T30" fmla="*/ 373 w 1108"/>
                <a:gd name="T31" fmla="*/ 590 h 1047"/>
                <a:gd name="T32" fmla="*/ 441 w 1108"/>
                <a:gd name="T33" fmla="*/ 661 h 1047"/>
                <a:gd name="T34" fmla="*/ 506 w 1108"/>
                <a:gd name="T35" fmla="*/ 713 h 1047"/>
                <a:gd name="T36" fmla="*/ 564 w 1108"/>
                <a:gd name="T37" fmla="*/ 754 h 1047"/>
                <a:gd name="T38" fmla="*/ 620 w 1108"/>
                <a:gd name="T39" fmla="*/ 801 h 1047"/>
                <a:gd name="T40" fmla="*/ 754 w 1108"/>
                <a:gd name="T41" fmla="*/ 899 h 1047"/>
                <a:gd name="T42" fmla="*/ 925 w 1108"/>
                <a:gd name="T43" fmla="*/ 977 h 1047"/>
                <a:gd name="T44" fmla="*/ 1108 w 1108"/>
                <a:gd name="T45" fmla="*/ 1047 h 1047"/>
                <a:gd name="T46" fmla="*/ 784 w 1108"/>
                <a:gd name="T47" fmla="*/ 1047 h 1047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1108" h="1047">
                  <a:moveTo>
                    <a:pt x="784" y="1047"/>
                  </a:moveTo>
                  <a:lnTo>
                    <a:pt x="692" y="1011"/>
                  </a:lnTo>
                  <a:lnTo>
                    <a:pt x="607" y="945"/>
                  </a:lnTo>
                  <a:lnTo>
                    <a:pt x="517" y="861"/>
                  </a:lnTo>
                  <a:lnTo>
                    <a:pt x="432" y="776"/>
                  </a:lnTo>
                  <a:lnTo>
                    <a:pt x="350" y="677"/>
                  </a:lnTo>
                  <a:lnTo>
                    <a:pt x="266" y="563"/>
                  </a:lnTo>
                  <a:lnTo>
                    <a:pt x="188" y="447"/>
                  </a:lnTo>
                  <a:lnTo>
                    <a:pt x="122" y="325"/>
                  </a:lnTo>
                  <a:lnTo>
                    <a:pt x="65" y="211"/>
                  </a:lnTo>
                  <a:lnTo>
                    <a:pt x="21" y="101"/>
                  </a:lnTo>
                  <a:lnTo>
                    <a:pt x="0" y="0"/>
                  </a:lnTo>
                  <a:lnTo>
                    <a:pt x="109" y="217"/>
                  </a:lnTo>
                  <a:lnTo>
                    <a:pt x="209" y="378"/>
                  </a:lnTo>
                  <a:lnTo>
                    <a:pt x="294" y="500"/>
                  </a:lnTo>
                  <a:lnTo>
                    <a:pt x="373" y="590"/>
                  </a:lnTo>
                  <a:lnTo>
                    <a:pt x="441" y="661"/>
                  </a:lnTo>
                  <a:lnTo>
                    <a:pt x="506" y="713"/>
                  </a:lnTo>
                  <a:lnTo>
                    <a:pt x="564" y="754"/>
                  </a:lnTo>
                  <a:lnTo>
                    <a:pt x="620" y="801"/>
                  </a:lnTo>
                  <a:lnTo>
                    <a:pt x="754" y="899"/>
                  </a:lnTo>
                  <a:lnTo>
                    <a:pt x="925" y="977"/>
                  </a:lnTo>
                  <a:lnTo>
                    <a:pt x="1108" y="1047"/>
                  </a:lnTo>
                  <a:lnTo>
                    <a:pt x="784" y="1047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2" name="Group 17"/>
            <p:cNvGrpSpPr>
              <a:grpSpLocks/>
            </p:cNvGrpSpPr>
            <p:nvPr userDrawn="1"/>
          </p:nvGrpSpPr>
          <p:grpSpPr bwMode="auto">
            <a:xfrm rot="3220060">
              <a:off x="2631" y="754"/>
              <a:ext cx="569" cy="637"/>
              <a:chOff x="1727" y="866"/>
              <a:chExt cx="129" cy="157"/>
            </a:xfrm>
          </p:grpSpPr>
          <p:sp>
            <p:nvSpPr>
              <p:cNvPr id="36" name="Freeform 1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5 w 83"/>
                  <a:gd name="T1" fmla="*/ 2 h 117"/>
                  <a:gd name="T2" fmla="*/ 1 w 83"/>
                  <a:gd name="T3" fmla="*/ 0 h 117"/>
                  <a:gd name="T4" fmla="*/ 0 w 83"/>
                  <a:gd name="T5" fmla="*/ 8 h 117"/>
                  <a:gd name="T6" fmla="*/ 5 w 83"/>
                  <a:gd name="T7" fmla="*/ 2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7" name="Freeform 1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7 h 98"/>
                  <a:gd name="T2" fmla="*/ 8 w 140"/>
                  <a:gd name="T3" fmla="*/ 0 h 98"/>
                  <a:gd name="T4" fmla="*/ 9 w 140"/>
                  <a:gd name="T5" fmla="*/ 4 h 98"/>
                  <a:gd name="T6" fmla="*/ 0 w 140"/>
                  <a:gd name="T7" fmla="*/ 7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" name="Freeform 2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0 w 145"/>
                  <a:gd name="T3" fmla="*/ 0 h 49"/>
                  <a:gd name="T4" fmla="*/ 9 w 145"/>
                  <a:gd name="T5" fmla="*/ 4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3" name="Group 21"/>
            <p:cNvGrpSpPr>
              <a:grpSpLocks/>
            </p:cNvGrpSpPr>
            <p:nvPr userDrawn="1"/>
          </p:nvGrpSpPr>
          <p:grpSpPr bwMode="auto">
            <a:xfrm rot="-6691250">
              <a:off x="3637" y="132"/>
              <a:ext cx="356" cy="607"/>
              <a:chOff x="1727" y="866"/>
              <a:chExt cx="129" cy="157"/>
            </a:xfrm>
          </p:grpSpPr>
          <p:sp>
            <p:nvSpPr>
              <p:cNvPr id="33" name="Freeform 22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5 w 83"/>
                  <a:gd name="T1" fmla="*/ 2 h 117"/>
                  <a:gd name="T2" fmla="*/ 1 w 83"/>
                  <a:gd name="T3" fmla="*/ 0 h 117"/>
                  <a:gd name="T4" fmla="*/ 0 w 83"/>
                  <a:gd name="T5" fmla="*/ 8 h 117"/>
                  <a:gd name="T6" fmla="*/ 5 w 83"/>
                  <a:gd name="T7" fmla="*/ 2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" name="Freeform 23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7 h 98"/>
                  <a:gd name="T2" fmla="*/ 8 w 140"/>
                  <a:gd name="T3" fmla="*/ 0 h 98"/>
                  <a:gd name="T4" fmla="*/ 9 w 140"/>
                  <a:gd name="T5" fmla="*/ 4 h 98"/>
                  <a:gd name="T6" fmla="*/ 0 w 140"/>
                  <a:gd name="T7" fmla="*/ 7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" name="Freeform 24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0 w 145"/>
                  <a:gd name="T3" fmla="*/ 0 h 49"/>
                  <a:gd name="T4" fmla="*/ 9 w 145"/>
                  <a:gd name="T5" fmla="*/ 4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4" name="Group 25"/>
            <p:cNvGrpSpPr>
              <a:grpSpLocks/>
            </p:cNvGrpSpPr>
            <p:nvPr userDrawn="1"/>
          </p:nvGrpSpPr>
          <p:grpSpPr bwMode="auto">
            <a:xfrm rot="8524840">
              <a:off x="668" y="3321"/>
              <a:ext cx="501" cy="502"/>
              <a:chOff x="1727" y="866"/>
              <a:chExt cx="129" cy="157"/>
            </a:xfrm>
          </p:grpSpPr>
          <p:sp>
            <p:nvSpPr>
              <p:cNvPr id="30" name="Freeform 26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5 w 83"/>
                  <a:gd name="T1" fmla="*/ 2 h 117"/>
                  <a:gd name="T2" fmla="*/ 1 w 83"/>
                  <a:gd name="T3" fmla="*/ 0 h 117"/>
                  <a:gd name="T4" fmla="*/ 0 w 83"/>
                  <a:gd name="T5" fmla="*/ 8 h 117"/>
                  <a:gd name="T6" fmla="*/ 5 w 83"/>
                  <a:gd name="T7" fmla="*/ 2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" name="Freeform 27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7 h 98"/>
                  <a:gd name="T2" fmla="*/ 8 w 140"/>
                  <a:gd name="T3" fmla="*/ 0 h 98"/>
                  <a:gd name="T4" fmla="*/ 9 w 140"/>
                  <a:gd name="T5" fmla="*/ 4 h 98"/>
                  <a:gd name="T6" fmla="*/ 0 w 140"/>
                  <a:gd name="T7" fmla="*/ 7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" name="Freeform 28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0 w 145"/>
                  <a:gd name="T3" fmla="*/ 0 h 49"/>
                  <a:gd name="T4" fmla="*/ 9 w 145"/>
                  <a:gd name="T5" fmla="*/ 4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5" name="Group 29"/>
            <p:cNvGrpSpPr>
              <a:grpSpLocks/>
            </p:cNvGrpSpPr>
            <p:nvPr userDrawn="1"/>
          </p:nvGrpSpPr>
          <p:grpSpPr bwMode="auto">
            <a:xfrm rot="4106450" flipH="1">
              <a:off x="393" y="262"/>
              <a:ext cx="709" cy="892"/>
              <a:chOff x="1727" y="866"/>
              <a:chExt cx="129" cy="157"/>
            </a:xfrm>
          </p:grpSpPr>
          <p:sp>
            <p:nvSpPr>
              <p:cNvPr id="27" name="Freeform 30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5 w 83"/>
                  <a:gd name="T1" fmla="*/ 2 h 117"/>
                  <a:gd name="T2" fmla="*/ 1 w 83"/>
                  <a:gd name="T3" fmla="*/ 0 h 117"/>
                  <a:gd name="T4" fmla="*/ 0 w 83"/>
                  <a:gd name="T5" fmla="*/ 8 h 117"/>
                  <a:gd name="T6" fmla="*/ 5 w 83"/>
                  <a:gd name="T7" fmla="*/ 2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8" name="Freeform 31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7 h 98"/>
                  <a:gd name="T2" fmla="*/ 8 w 140"/>
                  <a:gd name="T3" fmla="*/ 0 h 98"/>
                  <a:gd name="T4" fmla="*/ 9 w 140"/>
                  <a:gd name="T5" fmla="*/ 4 h 98"/>
                  <a:gd name="T6" fmla="*/ 0 w 140"/>
                  <a:gd name="T7" fmla="*/ 7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9" name="Freeform 3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0 w 145"/>
                  <a:gd name="T3" fmla="*/ 0 h 49"/>
                  <a:gd name="T4" fmla="*/ 9 w 145"/>
                  <a:gd name="T5" fmla="*/ 4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6" name="Group 33"/>
            <p:cNvGrpSpPr>
              <a:grpSpLocks/>
            </p:cNvGrpSpPr>
            <p:nvPr userDrawn="1"/>
          </p:nvGrpSpPr>
          <p:grpSpPr bwMode="auto">
            <a:xfrm rot="10015322" flipH="1">
              <a:off x="4625" y="2382"/>
              <a:ext cx="709" cy="892"/>
              <a:chOff x="1727" y="866"/>
              <a:chExt cx="129" cy="157"/>
            </a:xfrm>
          </p:grpSpPr>
          <p:sp>
            <p:nvSpPr>
              <p:cNvPr id="24" name="Freeform 3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5 w 83"/>
                  <a:gd name="T1" fmla="*/ 2 h 117"/>
                  <a:gd name="T2" fmla="*/ 1 w 83"/>
                  <a:gd name="T3" fmla="*/ 0 h 117"/>
                  <a:gd name="T4" fmla="*/ 0 w 83"/>
                  <a:gd name="T5" fmla="*/ 8 h 117"/>
                  <a:gd name="T6" fmla="*/ 5 w 83"/>
                  <a:gd name="T7" fmla="*/ 2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" name="Freeform 3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7 h 98"/>
                  <a:gd name="T2" fmla="*/ 8 w 140"/>
                  <a:gd name="T3" fmla="*/ 0 h 98"/>
                  <a:gd name="T4" fmla="*/ 9 w 140"/>
                  <a:gd name="T5" fmla="*/ 4 h 98"/>
                  <a:gd name="T6" fmla="*/ 0 w 140"/>
                  <a:gd name="T7" fmla="*/ 7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" name="Freeform 3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0 w 145"/>
                  <a:gd name="T3" fmla="*/ 0 h 49"/>
                  <a:gd name="T4" fmla="*/ 9 w 145"/>
                  <a:gd name="T5" fmla="*/ 4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7" name="Freeform 37"/>
            <p:cNvSpPr>
              <a:spLocks/>
            </p:cNvSpPr>
            <p:nvPr userDrawn="1"/>
          </p:nvSpPr>
          <p:spPr bwMode="ltGray">
            <a:xfrm>
              <a:off x="1217" y="2"/>
              <a:ext cx="862" cy="886"/>
            </a:xfrm>
            <a:custGeom>
              <a:avLst/>
              <a:gdLst>
                <a:gd name="T0" fmla="*/ 0 w 862"/>
                <a:gd name="T1" fmla="*/ 0 h 886"/>
                <a:gd name="T2" fmla="*/ 6 w 862"/>
                <a:gd name="T3" fmla="*/ 107 h 886"/>
                <a:gd name="T4" fmla="*/ 37 w 862"/>
                <a:gd name="T5" fmla="*/ 262 h 886"/>
                <a:gd name="T6" fmla="*/ 83 w 862"/>
                <a:gd name="T7" fmla="*/ 410 h 886"/>
                <a:gd name="T8" fmla="*/ 149 w 862"/>
                <a:gd name="T9" fmla="*/ 546 h 886"/>
                <a:gd name="T10" fmla="*/ 237 w 862"/>
                <a:gd name="T11" fmla="*/ 666 h 886"/>
                <a:gd name="T12" fmla="*/ 338 w 862"/>
                <a:gd name="T13" fmla="*/ 764 h 886"/>
                <a:gd name="T14" fmla="*/ 450 w 862"/>
                <a:gd name="T15" fmla="*/ 838 h 886"/>
                <a:gd name="T16" fmla="*/ 579 w 862"/>
                <a:gd name="T17" fmla="*/ 879 h 886"/>
                <a:gd name="T18" fmla="*/ 714 w 862"/>
                <a:gd name="T19" fmla="*/ 886 h 886"/>
                <a:gd name="T20" fmla="*/ 862 w 862"/>
                <a:gd name="T21" fmla="*/ 851 h 886"/>
                <a:gd name="T22" fmla="*/ 784 w 862"/>
                <a:gd name="T23" fmla="*/ 856 h 886"/>
                <a:gd name="T24" fmla="*/ 700 w 862"/>
                <a:gd name="T25" fmla="*/ 835 h 886"/>
                <a:gd name="T26" fmla="*/ 621 w 862"/>
                <a:gd name="T27" fmla="*/ 794 h 886"/>
                <a:gd name="T28" fmla="*/ 542 w 862"/>
                <a:gd name="T29" fmla="*/ 728 h 886"/>
                <a:gd name="T30" fmla="*/ 466 w 862"/>
                <a:gd name="T31" fmla="*/ 649 h 886"/>
                <a:gd name="T32" fmla="*/ 397 w 862"/>
                <a:gd name="T33" fmla="*/ 557 h 886"/>
                <a:gd name="T34" fmla="*/ 334 w 862"/>
                <a:gd name="T35" fmla="*/ 454 h 886"/>
                <a:gd name="T36" fmla="*/ 279 w 862"/>
                <a:gd name="T37" fmla="*/ 339 h 886"/>
                <a:gd name="T38" fmla="*/ 238 w 862"/>
                <a:gd name="T39" fmla="*/ 225 h 886"/>
                <a:gd name="T40" fmla="*/ 205 w 862"/>
                <a:gd name="T41" fmla="*/ 105 h 886"/>
                <a:gd name="T42" fmla="*/ 184 w 862"/>
                <a:gd name="T43" fmla="*/ 3 h 88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862" h="886">
                  <a:moveTo>
                    <a:pt x="0" y="0"/>
                  </a:moveTo>
                  <a:lnTo>
                    <a:pt x="6" y="107"/>
                  </a:lnTo>
                  <a:lnTo>
                    <a:pt x="37" y="262"/>
                  </a:lnTo>
                  <a:lnTo>
                    <a:pt x="83" y="410"/>
                  </a:lnTo>
                  <a:lnTo>
                    <a:pt x="149" y="546"/>
                  </a:lnTo>
                  <a:lnTo>
                    <a:pt x="237" y="666"/>
                  </a:lnTo>
                  <a:lnTo>
                    <a:pt x="338" y="764"/>
                  </a:lnTo>
                  <a:lnTo>
                    <a:pt x="450" y="838"/>
                  </a:lnTo>
                  <a:lnTo>
                    <a:pt x="579" y="879"/>
                  </a:lnTo>
                  <a:lnTo>
                    <a:pt x="714" y="886"/>
                  </a:lnTo>
                  <a:lnTo>
                    <a:pt x="862" y="851"/>
                  </a:lnTo>
                  <a:lnTo>
                    <a:pt x="784" y="856"/>
                  </a:lnTo>
                  <a:lnTo>
                    <a:pt x="700" y="835"/>
                  </a:lnTo>
                  <a:lnTo>
                    <a:pt x="621" y="794"/>
                  </a:lnTo>
                  <a:lnTo>
                    <a:pt x="542" y="728"/>
                  </a:lnTo>
                  <a:lnTo>
                    <a:pt x="466" y="649"/>
                  </a:lnTo>
                  <a:lnTo>
                    <a:pt x="397" y="557"/>
                  </a:lnTo>
                  <a:lnTo>
                    <a:pt x="334" y="454"/>
                  </a:lnTo>
                  <a:lnTo>
                    <a:pt x="279" y="339"/>
                  </a:lnTo>
                  <a:lnTo>
                    <a:pt x="238" y="225"/>
                  </a:lnTo>
                  <a:lnTo>
                    <a:pt x="205" y="105"/>
                  </a:lnTo>
                  <a:lnTo>
                    <a:pt x="184" y="3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8" name="Freeform 38"/>
            <p:cNvSpPr>
              <a:spLocks/>
            </p:cNvSpPr>
            <p:nvPr userDrawn="1"/>
          </p:nvSpPr>
          <p:spPr bwMode="ltGray">
            <a:xfrm rot="9832527" flipV="1">
              <a:off x="2158" y="102"/>
              <a:ext cx="681" cy="593"/>
            </a:xfrm>
            <a:custGeom>
              <a:avLst/>
              <a:gdLst>
                <a:gd name="T0" fmla="*/ 0 w 257"/>
                <a:gd name="T1" fmla="*/ 0 h 237"/>
                <a:gd name="T2" fmla="*/ 0 w 257"/>
                <a:gd name="T3" fmla="*/ 988 h 237"/>
                <a:gd name="T4" fmla="*/ 148 w 257"/>
                <a:gd name="T5" fmla="*/ 1959 h 237"/>
                <a:gd name="T6" fmla="*/ 294 w 257"/>
                <a:gd name="T7" fmla="*/ 2942 h 237"/>
                <a:gd name="T8" fmla="*/ 541 w 257"/>
                <a:gd name="T9" fmla="*/ 3838 h 237"/>
                <a:gd name="T10" fmla="*/ 893 w 257"/>
                <a:gd name="T11" fmla="*/ 4671 h 237"/>
                <a:gd name="T12" fmla="*/ 1341 w 257"/>
                <a:gd name="T13" fmla="*/ 5527 h 237"/>
                <a:gd name="T14" fmla="*/ 1881 w 257"/>
                <a:gd name="T15" fmla="*/ 6310 h 237"/>
                <a:gd name="T16" fmla="*/ 2515 w 257"/>
                <a:gd name="T17" fmla="*/ 6968 h 237"/>
                <a:gd name="T18" fmla="*/ 3315 w 257"/>
                <a:gd name="T19" fmla="*/ 7601 h 237"/>
                <a:gd name="T20" fmla="*/ 4240 w 257"/>
                <a:gd name="T21" fmla="*/ 8144 h 237"/>
                <a:gd name="T22" fmla="*/ 5231 w 257"/>
                <a:gd name="T23" fmla="*/ 8582 h 237"/>
                <a:gd name="T24" fmla="*/ 6452 w 257"/>
                <a:gd name="T25" fmla="*/ 8928 h 237"/>
                <a:gd name="T26" fmla="*/ 7793 w 257"/>
                <a:gd name="T27" fmla="*/ 9165 h 237"/>
                <a:gd name="T28" fmla="*/ 9269 w 257"/>
                <a:gd name="T29" fmla="*/ 9290 h 237"/>
                <a:gd name="T30" fmla="*/ 10848 w 257"/>
                <a:gd name="T31" fmla="*/ 9240 h 237"/>
                <a:gd name="T32" fmla="*/ 12674 w 257"/>
                <a:gd name="T33" fmla="*/ 9085 h 237"/>
                <a:gd name="T34" fmla="*/ 11052 w 257"/>
                <a:gd name="T35" fmla="*/ 8895 h 237"/>
                <a:gd name="T36" fmla="*/ 9619 w 257"/>
                <a:gd name="T37" fmla="*/ 8615 h 237"/>
                <a:gd name="T38" fmla="*/ 8371 w 257"/>
                <a:gd name="T39" fmla="*/ 8302 h 237"/>
                <a:gd name="T40" fmla="*/ 7295 w 257"/>
                <a:gd name="T41" fmla="*/ 7989 h 237"/>
                <a:gd name="T42" fmla="*/ 6307 w 257"/>
                <a:gd name="T43" fmla="*/ 7569 h 237"/>
                <a:gd name="T44" fmla="*/ 5525 w 257"/>
                <a:gd name="T45" fmla="*/ 7124 h 237"/>
                <a:gd name="T46" fmla="*/ 4783 w 257"/>
                <a:gd name="T47" fmla="*/ 6623 h 237"/>
                <a:gd name="T48" fmla="*/ 4150 w 257"/>
                <a:gd name="T49" fmla="*/ 6080 h 237"/>
                <a:gd name="T50" fmla="*/ 3553 w 257"/>
                <a:gd name="T51" fmla="*/ 5527 h 237"/>
                <a:gd name="T52" fmla="*/ 3013 w 257"/>
                <a:gd name="T53" fmla="*/ 4902 h 237"/>
                <a:gd name="T54" fmla="*/ 2570 w 257"/>
                <a:gd name="T55" fmla="*/ 4201 h 237"/>
                <a:gd name="T56" fmla="*/ 2120 w 257"/>
                <a:gd name="T57" fmla="*/ 3443 h 237"/>
                <a:gd name="T58" fmla="*/ 1622 w 257"/>
                <a:gd name="T59" fmla="*/ 2710 h 237"/>
                <a:gd name="T60" fmla="*/ 1137 w 257"/>
                <a:gd name="T61" fmla="*/ 1847 h 237"/>
                <a:gd name="T62" fmla="*/ 596 w 257"/>
                <a:gd name="T63" fmla="*/ 938 h 237"/>
                <a:gd name="T64" fmla="*/ 0 w 257"/>
                <a:gd name="T65" fmla="*/ 0 h 23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" name="Freeform 39"/>
            <p:cNvSpPr>
              <a:spLocks/>
            </p:cNvSpPr>
            <p:nvPr userDrawn="1"/>
          </p:nvSpPr>
          <p:spPr bwMode="ltGray">
            <a:xfrm rot="9832527" flipV="1">
              <a:off x="1997" y="858"/>
              <a:ext cx="330" cy="278"/>
            </a:xfrm>
            <a:custGeom>
              <a:avLst/>
              <a:gdLst>
                <a:gd name="T0" fmla="*/ 3867 w 124"/>
                <a:gd name="T1" fmla="*/ 0 h 110"/>
                <a:gd name="T2" fmla="*/ 6219 w 124"/>
                <a:gd name="T3" fmla="*/ 4408 h 110"/>
                <a:gd name="T4" fmla="*/ 6012 w 124"/>
                <a:gd name="T5" fmla="*/ 4357 h 110"/>
                <a:gd name="T6" fmla="*/ 5368 w 124"/>
                <a:gd name="T7" fmla="*/ 4279 h 110"/>
                <a:gd name="T8" fmla="*/ 4468 w 124"/>
                <a:gd name="T9" fmla="*/ 4114 h 110"/>
                <a:gd name="T10" fmla="*/ 3414 w 124"/>
                <a:gd name="T11" fmla="*/ 4036 h 110"/>
                <a:gd name="T12" fmla="*/ 2259 w 124"/>
                <a:gd name="T13" fmla="*/ 3953 h 110"/>
                <a:gd name="T14" fmla="*/ 1261 w 124"/>
                <a:gd name="T15" fmla="*/ 4006 h 110"/>
                <a:gd name="T16" fmla="*/ 452 w 124"/>
                <a:gd name="T17" fmla="*/ 4165 h 110"/>
                <a:gd name="T18" fmla="*/ 0 w 124"/>
                <a:gd name="T19" fmla="*/ 4491 h 110"/>
                <a:gd name="T20" fmla="*/ 205 w 124"/>
                <a:gd name="T21" fmla="*/ 4006 h 110"/>
                <a:gd name="T22" fmla="*/ 397 w 124"/>
                <a:gd name="T23" fmla="*/ 3634 h 110"/>
                <a:gd name="T24" fmla="*/ 806 w 124"/>
                <a:gd name="T25" fmla="*/ 3341 h 110"/>
                <a:gd name="T26" fmla="*/ 1261 w 124"/>
                <a:gd name="T27" fmla="*/ 3098 h 110"/>
                <a:gd name="T28" fmla="*/ 1807 w 124"/>
                <a:gd name="T29" fmla="*/ 2939 h 110"/>
                <a:gd name="T30" fmla="*/ 2358 w 124"/>
                <a:gd name="T31" fmla="*/ 2886 h 110"/>
                <a:gd name="T32" fmla="*/ 2959 w 124"/>
                <a:gd name="T33" fmla="*/ 2886 h 110"/>
                <a:gd name="T34" fmla="*/ 3619 w 124"/>
                <a:gd name="T35" fmla="*/ 3020 h 110"/>
                <a:gd name="T36" fmla="*/ 3654 w 124"/>
                <a:gd name="T37" fmla="*/ 2886 h 110"/>
                <a:gd name="T38" fmla="*/ 3505 w 124"/>
                <a:gd name="T39" fmla="*/ 2292 h 110"/>
                <a:gd name="T40" fmla="*/ 3356 w 124"/>
                <a:gd name="T41" fmla="*/ 1552 h 110"/>
                <a:gd name="T42" fmla="*/ 3257 w 124"/>
                <a:gd name="T43" fmla="*/ 1226 h 110"/>
                <a:gd name="T44" fmla="*/ 3167 w 124"/>
                <a:gd name="T45" fmla="*/ 1226 h 110"/>
                <a:gd name="T46" fmla="*/ 3053 w 124"/>
                <a:gd name="T47" fmla="*/ 1175 h 110"/>
                <a:gd name="T48" fmla="*/ 2959 w 124"/>
                <a:gd name="T49" fmla="*/ 1067 h 110"/>
                <a:gd name="T50" fmla="*/ 2869 w 124"/>
                <a:gd name="T51" fmla="*/ 940 h 110"/>
                <a:gd name="T52" fmla="*/ 2869 w 124"/>
                <a:gd name="T53" fmla="*/ 773 h 110"/>
                <a:gd name="T54" fmla="*/ 2959 w 124"/>
                <a:gd name="T55" fmla="*/ 561 h 110"/>
                <a:gd name="T56" fmla="*/ 3313 w 124"/>
                <a:gd name="T57" fmla="*/ 326 h 110"/>
                <a:gd name="T58" fmla="*/ 3867 w 124"/>
                <a:gd name="T59" fmla="*/ 0 h 11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0" name="Freeform 40"/>
            <p:cNvSpPr>
              <a:spLocks/>
            </p:cNvSpPr>
            <p:nvPr userDrawn="1"/>
          </p:nvSpPr>
          <p:spPr bwMode="ltGray">
            <a:xfrm rot="9832527" flipV="1">
              <a:off x="2224" y="808"/>
              <a:ext cx="123" cy="233"/>
            </a:xfrm>
            <a:custGeom>
              <a:avLst/>
              <a:gdLst>
                <a:gd name="T0" fmla="*/ 1588 w 46"/>
                <a:gd name="T1" fmla="*/ 0 h 94"/>
                <a:gd name="T2" fmla="*/ 1016 w 46"/>
                <a:gd name="T3" fmla="*/ 1433 h 94"/>
                <a:gd name="T4" fmla="*/ 765 w 46"/>
                <a:gd name="T5" fmla="*/ 2347 h 94"/>
                <a:gd name="T6" fmla="*/ 559 w 46"/>
                <a:gd name="T7" fmla="*/ 2987 h 94"/>
                <a:gd name="T8" fmla="*/ 0 w 46"/>
                <a:gd name="T9" fmla="*/ 3552 h 94"/>
                <a:gd name="T10" fmla="*/ 615 w 46"/>
                <a:gd name="T11" fmla="*/ 3319 h 94"/>
                <a:gd name="T12" fmla="*/ 1187 w 46"/>
                <a:gd name="T13" fmla="*/ 3017 h 94"/>
                <a:gd name="T14" fmla="*/ 1644 w 46"/>
                <a:gd name="T15" fmla="*/ 2605 h 94"/>
                <a:gd name="T16" fmla="*/ 2046 w 46"/>
                <a:gd name="T17" fmla="*/ 2152 h 94"/>
                <a:gd name="T18" fmla="*/ 2294 w 46"/>
                <a:gd name="T19" fmla="*/ 1658 h 94"/>
                <a:gd name="T20" fmla="*/ 2353 w 46"/>
                <a:gd name="T21" fmla="*/ 1125 h 94"/>
                <a:gd name="T22" fmla="*/ 2139 w 46"/>
                <a:gd name="T23" fmla="*/ 565 h 94"/>
                <a:gd name="T24" fmla="*/ 1588 w 46"/>
                <a:gd name="T25" fmla="*/ 0 h 9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1" name="Freeform 41"/>
            <p:cNvSpPr>
              <a:spLocks/>
            </p:cNvSpPr>
            <p:nvPr userDrawn="1"/>
          </p:nvSpPr>
          <p:spPr bwMode="ltGray">
            <a:xfrm>
              <a:off x="1603" y="0"/>
              <a:ext cx="124" cy="121"/>
            </a:xfrm>
            <a:custGeom>
              <a:avLst/>
              <a:gdLst>
                <a:gd name="T0" fmla="*/ 124 w 124"/>
                <a:gd name="T1" fmla="*/ 0 h 121"/>
                <a:gd name="T2" fmla="*/ 113 w 124"/>
                <a:gd name="T3" fmla="*/ 9 h 121"/>
                <a:gd name="T4" fmla="*/ 99 w 124"/>
                <a:gd name="T5" fmla="*/ 25 h 121"/>
                <a:gd name="T6" fmla="*/ 81 w 124"/>
                <a:gd name="T7" fmla="*/ 41 h 121"/>
                <a:gd name="T8" fmla="*/ 63 w 124"/>
                <a:gd name="T9" fmla="*/ 54 h 121"/>
                <a:gd name="T10" fmla="*/ 41 w 124"/>
                <a:gd name="T11" fmla="*/ 66 h 121"/>
                <a:gd name="T12" fmla="*/ 22 w 124"/>
                <a:gd name="T13" fmla="*/ 74 h 121"/>
                <a:gd name="T14" fmla="*/ 0 w 124"/>
                <a:gd name="T15" fmla="*/ 75 h 121"/>
                <a:gd name="T16" fmla="*/ 10 w 124"/>
                <a:gd name="T17" fmla="*/ 96 h 121"/>
                <a:gd name="T18" fmla="*/ 23 w 124"/>
                <a:gd name="T19" fmla="*/ 113 h 121"/>
                <a:gd name="T20" fmla="*/ 41 w 124"/>
                <a:gd name="T21" fmla="*/ 121 h 121"/>
                <a:gd name="T22" fmla="*/ 60 w 124"/>
                <a:gd name="T23" fmla="*/ 121 h 121"/>
                <a:gd name="T24" fmla="*/ 83 w 124"/>
                <a:gd name="T25" fmla="*/ 111 h 121"/>
                <a:gd name="T26" fmla="*/ 101 w 124"/>
                <a:gd name="T27" fmla="*/ 88 h 121"/>
                <a:gd name="T28" fmla="*/ 116 w 124"/>
                <a:gd name="T29" fmla="*/ 53 h 121"/>
                <a:gd name="T30" fmla="*/ 124 w 124"/>
                <a:gd name="T31" fmla="*/ 0 h 12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24" h="121">
                  <a:moveTo>
                    <a:pt x="124" y="0"/>
                  </a:moveTo>
                  <a:lnTo>
                    <a:pt x="113" y="9"/>
                  </a:lnTo>
                  <a:lnTo>
                    <a:pt x="99" y="25"/>
                  </a:lnTo>
                  <a:lnTo>
                    <a:pt x="81" y="41"/>
                  </a:lnTo>
                  <a:lnTo>
                    <a:pt x="63" y="54"/>
                  </a:lnTo>
                  <a:lnTo>
                    <a:pt x="41" y="66"/>
                  </a:lnTo>
                  <a:lnTo>
                    <a:pt x="22" y="74"/>
                  </a:lnTo>
                  <a:lnTo>
                    <a:pt x="0" y="75"/>
                  </a:lnTo>
                  <a:lnTo>
                    <a:pt x="10" y="96"/>
                  </a:lnTo>
                  <a:lnTo>
                    <a:pt x="23" y="113"/>
                  </a:lnTo>
                  <a:lnTo>
                    <a:pt x="41" y="121"/>
                  </a:lnTo>
                  <a:lnTo>
                    <a:pt x="60" y="121"/>
                  </a:lnTo>
                  <a:lnTo>
                    <a:pt x="83" y="111"/>
                  </a:lnTo>
                  <a:lnTo>
                    <a:pt x="101" y="88"/>
                  </a:lnTo>
                  <a:lnTo>
                    <a:pt x="116" y="53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2" name="Freeform 42"/>
            <p:cNvSpPr>
              <a:spLocks/>
            </p:cNvSpPr>
            <p:nvPr userDrawn="1"/>
          </p:nvSpPr>
          <p:spPr bwMode="ltGray">
            <a:xfrm rot="9832527" flipV="1">
              <a:off x="2173" y="1238"/>
              <a:ext cx="393" cy="2300"/>
            </a:xfrm>
            <a:custGeom>
              <a:avLst/>
              <a:gdLst>
                <a:gd name="T0" fmla="*/ 0 w 149"/>
                <a:gd name="T1" fmla="*/ 0 h 704"/>
                <a:gd name="T2" fmla="*/ 293 w 149"/>
                <a:gd name="T3" fmla="*/ 693 h 704"/>
                <a:gd name="T4" fmla="*/ 773 w 149"/>
                <a:gd name="T5" fmla="*/ 1601 h 704"/>
                <a:gd name="T6" fmla="*/ 1356 w 149"/>
                <a:gd name="T7" fmla="*/ 2721 h 704"/>
                <a:gd name="T8" fmla="*/ 1983 w 149"/>
                <a:gd name="T9" fmla="*/ 4214 h 704"/>
                <a:gd name="T10" fmla="*/ 2812 w 149"/>
                <a:gd name="T11" fmla="*/ 6031 h 704"/>
                <a:gd name="T12" fmla="*/ 3542 w 149"/>
                <a:gd name="T13" fmla="*/ 7985 h 704"/>
                <a:gd name="T14" fmla="*/ 4257 w 149"/>
                <a:gd name="T15" fmla="*/ 10259 h 704"/>
                <a:gd name="T16" fmla="*/ 4843 w 149"/>
                <a:gd name="T17" fmla="*/ 12872 h 704"/>
                <a:gd name="T18" fmla="*/ 5412 w 149"/>
                <a:gd name="T19" fmla="*/ 15626 h 704"/>
                <a:gd name="T20" fmla="*/ 5816 w 149"/>
                <a:gd name="T21" fmla="*/ 18795 h 704"/>
                <a:gd name="T22" fmla="*/ 5998 w 149"/>
                <a:gd name="T23" fmla="*/ 22317 h 704"/>
                <a:gd name="T24" fmla="*/ 6095 w 149"/>
                <a:gd name="T25" fmla="*/ 25980 h 704"/>
                <a:gd name="T26" fmla="*/ 5816 w 149"/>
                <a:gd name="T27" fmla="*/ 30089 h 704"/>
                <a:gd name="T28" fmla="*/ 5267 w 149"/>
                <a:gd name="T29" fmla="*/ 34422 h 704"/>
                <a:gd name="T30" fmla="*/ 4460 w 149"/>
                <a:gd name="T31" fmla="*/ 38946 h 704"/>
                <a:gd name="T32" fmla="*/ 3250 w 149"/>
                <a:gd name="T33" fmla="*/ 43974 h 704"/>
                <a:gd name="T34" fmla="*/ 1891 w 149"/>
                <a:gd name="T35" fmla="*/ 49653 h 704"/>
                <a:gd name="T36" fmla="*/ 1008 w 149"/>
                <a:gd name="T37" fmla="*/ 54926 h 704"/>
                <a:gd name="T38" fmla="*/ 480 w 149"/>
                <a:gd name="T39" fmla="*/ 59803 h 704"/>
                <a:gd name="T40" fmla="*/ 293 w 149"/>
                <a:gd name="T41" fmla="*/ 64478 h 704"/>
                <a:gd name="T42" fmla="*/ 293 w 149"/>
                <a:gd name="T43" fmla="*/ 68941 h 704"/>
                <a:gd name="T44" fmla="*/ 382 w 149"/>
                <a:gd name="T45" fmla="*/ 73018 h 704"/>
                <a:gd name="T46" fmla="*/ 586 w 149"/>
                <a:gd name="T47" fmla="*/ 76678 h 704"/>
                <a:gd name="T48" fmla="*/ 680 w 149"/>
                <a:gd name="T49" fmla="*/ 80203 h 704"/>
                <a:gd name="T50" fmla="*/ 1983 w 149"/>
                <a:gd name="T51" fmla="*/ 78386 h 704"/>
                <a:gd name="T52" fmla="*/ 1891 w 149"/>
                <a:gd name="T53" fmla="*/ 77478 h 704"/>
                <a:gd name="T54" fmla="*/ 1746 w 149"/>
                <a:gd name="T55" fmla="*/ 74832 h 704"/>
                <a:gd name="T56" fmla="*/ 1593 w 149"/>
                <a:gd name="T57" fmla="*/ 70862 h 704"/>
                <a:gd name="T58" fmla="*/ 1691 w 149"/>
                <a:gd name="T59" fmla="*/ 65524 h 704"/>
                <a:gd name="T60" fmla="*/ 1983 w 149"/>
                <a:gd name="T61" fmla="*/ 59143 h 704"/>
                <a:gd name="T62" fmla="*/ 2812 w 149"/>
                <a:gd name="T63" fmla="*/ 51851 h 704"/>
                <a:gd name="T64" fmla="*/ 4167 w 149"/>
                <a:gd name="T65" fmla="*/ 43974 h 704"/>
                <a:gd name="T66" fmla="*/ 6241 w 149"/>
                <a:gd name="T67" fmla="*/ 35670 h 704"/>
                <a:gd name="T68" fmla="*/ 6916 w 149"/>
                <a:gd name="T69" fmla="*/ 31808 h 704"/>
                <a:gd name="T70" fmla="*/ 7214 w 149"/>
                <a:gd name="T71" fmla="*/ 26780 h 704"/>
                <a:gd name="T72" fmla="*/ 6971 w 149"/>
                <a:gd name="T73" fmla="*/ 20952 h 704"/>
                <a:gd name="T74" fmla="*/ 6351 w 149"/>
                <a:gd name="T75" fmla="*/ 15273 h 704"/>
                <a:gd name="T76" fmla="*/ 5267 w 149"/>
                <a:gd name="T77" fmla="*/ 9690 h 704"/>
                <a:gd name="T78" fmla="*/ 3925 w 149"/>
                <a:gd name="T79" fmla="*/ 5018 h 704"/>
                <a:gd name="T80" fmla="*/ 2129 w 149"/>
                <a:gd name="T81" fmla="*/ 1601 h 704"/>
                <a:gd name="T82" fmla="*/ 0 w 149"/>
                <a:gd name="T83" fmla="*/ 0 h 704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49" h="704">
                  <a:moveTo>
                    <a:pt x="0" y="0"/>
                  </a:moveTo>
                  <a:lnTo>
                    <a:pt x="6" y="6"/>
                  </a:lnTo>
                  <a:lnTo>
                    <a:pt x="16" y="14"/>
                  </a:lnTo>
                  <a:lnTo>
                    <a:pt x="28" y="24"/>
                  </a:lnTo>
                  <a:lnTo>
                    <a:pt x="41" y="37"/>
                  </a:lnTo>
                  <a:lnTo>
                    <a:pt x="58" y="53"/>
                  </a:lnTo>
                  <a:lnTo>
                    <a:pt x="73" y="70"/>
                  </a:lnTo>
                  <a:lnTo>
                    <a:pt x="88" y="90"/>
                  </a:lnTo>
                  <a:lnTo>
                    <a:pt x="100" y="113"/>
                  </a:lnTo>
                  <a:lnTo>
                    <a:pt x="112" y="137"/>
                  </a:lnTo>
                  <a:lnTo>
                    <a:pt x="120" y="165"/>
                  </a:lnTo>
                  <a:lnTo>
                    <a:pt x="124" y="196"/>
                  </a:lnTo>
                  <a:lnTo>
                    <a:pt x="126" y="228"/>
                  </a:lnTo>
                  <a:lnTo>
                    <a:pt x="120" y="264"/>
                  </a:lnTo>
                  <a:lnTo>
                    <a:pt x="109" y="302"/>
                  </a:lnTo>
                  <a:lnTo>
                    <a:pt x="92" y="342"/>
                  </a:lnTo>
                  <a:lnTo>
                    <a:pt x="67" y="386"/>
                  </a:lnTo>
                  <a:lnTo>
                    <a:pt x="39" y="436"/>
                  </a:lnTo>
                  <a:lnTo>
                    <a:pt x="21" y="482"/>
                  </a:lnTo>
                  <a:lnTo>
                    <a:pt x="10" y="525"/>
                  </a:lnTo>
                  <a:lnTo>
                    <a:pt x="6" y="566"/>
                  </a:lnTo>
                  <a:lnTo>
                    <a:pt x="6" y="605"/>
                  </a:lnTo>
                  <a:lnTo>
                    <a:pt x="8" y="641"/>
                  </a:lnTo>
                  <a:lnTo>
                    <a:pt x="12" y="673"/>
                  </a:lnTo>
                  <a:lnTo>
                    <a:pt x="14" y="704"/>
                  </a:lnTo>
                  <a:lnTo>
                    <a:pt x="41" y="688"/>
                  </a:lnTo>
                  <a:lnTo>
                    <a:pt x="39" y="680"/>
                  </a:lnTo>
                  <a:lnTo>
                    <a:pt x="36" y="657"/>
                  </a:lnTo>
                  <a:lnTo>
                    <a:pt x="33" y="622"/>
                  </a:lnTo>
                  <a:lnTo>
                    <a:pt x="35" y="575"/>
                  </a:lnTo>
                  <a:lnTo>
                    <a:pt x="41" y="519"/>
                  </a:lnTo>
                  <a:lnTo>
                    <a:pt x="58" y="455"/>
                  </a:lnTo>
                  <a:lnTo>
                    <a:pt x="86" y="386"/>
                  </a:lnTo>
                  <a:lnTo>
                    <a:pt x="129" y="313"/>
                  </a:lnTo>
                  <a:lnTo>
                    <a:pt x="143" y="279"/>
                  </a:lnTo>
                  <a:lnTo>
                    <a:pt x="149" y="235"/>
                  </a:lnTo>
                  <a:lnTo>
                    <a:pt x="144" y="184"/>
                  </a:lnTo>
                  <a:lnTo>
                    <a:pt x="131" y="134"/>
                  </a:lnTo>
                  <a:lnTo>
                    <a:pt x="109" y="85"/>
                  </a:lnTo>
                  <a:lnTo>
                    <a:pt x="81" y="44"/>
                  </a:lnTo>
                  <a:lnTo>
                    <a:pt x="44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3" name="Freeform 43"/>
            <p:cNvSpPr>
              <a:spLocks/>
            </p:cNvSpPr>
            <p:nvPr userDrawn="1"/>
          </p:nvSpPr>
          <p:spPr bwMode="ltGray">
            <a:xfrm>
              <a:off x="0" y="1848"/>
              <a:ext cx="36" cy="132"/>
            </a:xfrm>
            <a:custGeom>
              <a:avLst/>
              <a:gdLst>
                <a:gd name="T0" fmla="*/ 0 w 36"/>
                <a:gd name="T1" fmla="*/ 0 h 132"/>
                <a:gd name="T2" fmla="*/ 36 w 36"/>
                <a:gd name="T3" fmla="*/ 12 h 132"/>
                <a:gd name="T4" fmla="*/ 0 w 36"/>
                <a:gd name="T5" fmla="*/ 132 h 132"/>
                <a:gd name="T6" fmla="*/ 0 w 36"/>
                <a:gd name="T7" fmla="*/ 0 h 13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6" h="132">
                  <a:moveTo>
                    <a:pt x="0" y="0"/>
                  </a:moveTo>
                  <a:lnTo>
                    <a:pt x="36" y="12"/>
                  </a:lnTo>
                  <a:lnTo>
                    <a:pt x="0" y="1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31823" name="Rectangle 47"/>
          <p:cNvSpPr>
            <a:spLocks noGrp="1" noChangeArrowheads="1"/>
          </p:cNvSpPr>
          <p:nvPr>
            <p:ph type="ctrTitle"/>
          </p:nvPr>
        </p:nvSpPr>
        <p:spPr>
          <a:xfrm>
            <a:off x="2455863" y="596900"/>
            <a:ext cx="6192837" cy="3581400"/>
          </a:xfrm>
          <a:extLst>
            <a:ext uri="{909E8E84-426E-40DD-AFC4-6F175D3DCCD1}">
              <a14:hiddenFill xmlns:a14="http://schemas.microsoft.com/office/drawing/2010/main">
                <a:solidFill>
                  <a:srgbClr val="FF33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45791" dir="3378596" algn="ctr" rotWithShape="0">
                    <a:srgbClr val="993366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5200" b="1"/>
            </a:lvl1pPr>
          </a:lstStyle>
          <a:p>
            <a:pPr lvl="0"/>
            <a:r>
              <a:rPr lang="ru-RU" noProof="0"/>
              <a:t>Образец заголовка</a:t>
            </a:r>
          </a:p>
        </p:txBody>
      </p:sp>
      <p:sp>
        <p:nvSpPr>
          <p:cNvPr id="331824" name="Rectangle 48"/>
          <p:cNvSpPr>
            <a:spLocks noGrp="1" noChangeArrowheads="1"/>
          </p:cNvSpPr>
          <p:nvPr>
            <p:ph type="subTitle" idx="1"/>
          </p:nvPr>
        </p:nvSpPr>
        <p:spPr>
          <a:xfrm>
            <a:off x="2489200" y="4279900"/>
            <a:ext cx="6146800" cy="1485900"/>
          </a:xfrm>
        </p:spPr>
        <p:txBody>
          <a:bodyPr/>
          <a:lstStyle>
            <a:lvl1pPr marL="0" indent="0" algn="ctr">
              <a:buFontTx/>
              <a:buNone/>
              <a:defRPr b="1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pPr lvl="0"/>
            <a:r>
              <a:rPr lang="ru-RU" noProof="0"/>
              <a:t>Образец подзаголовка</a:t>
            </a:r>
          </a:p>
        </p:txBody>
      </p:sp>
      <p:sp>
        <p:nvSpPr>
          <p:cNvPr id="46" name="Rectangle 4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7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8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59F8BA-D6B8-4DFA-930D-BBE3DCC0D16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997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49E4BB-34B6-45F0-B25B-77ABECBCAE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0600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6225" y="103188"/>
            <a:ext cx="2060575" cy="59531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42913" y="103188"/>
            <a:ext cx="6030912" cy="59531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C7EDC6-85E6-4895-816F-95F76B05770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75538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B6A04C-233C-4BBB-97B6-24E9D8A91C6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C014C7-F026-4E8E-AC11-29B6083BBFD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990D77-6CA5-403A-BC04-D922F0121C0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929A1E-AA71-465F-BCF5-7C130FAA422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ECAC90-99AE-40E7-A035-7D43D254E50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8AB4D0-A2DD-42A7-B76F-ECDBD140F0B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754778-8AE5-40D2-B6C1-1E9D2219CB1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FE2FCD-40CE-4308-9FF8-E11FBDA406F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B8D1B7-AEE4-4ED7-8479-93E20A721DA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798794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372803-162A-4036-8035-C1476A4825B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885057-2DD5-42FF-BAD3-35DDC590C76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56C724-D2B7-41B1-A217-7A8A93320D8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41EC3C-0C14-4A9C-86CE-71E1C70776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1661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077AF1-021C-45B0-85CC-13758E4ADDC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865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8E18E4-C66A-4236-8216-D0385E9CF2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0564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F5762C-3BED-4B92-81F3-15BA299E9BE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4019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32F54B-3472-49AD-A076-812DE3D1E6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2796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164DEB-1B6B-42CF-A89B-6AD9E3A610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76183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3CFF3E-A530-4A06-94E8-8F745B2B7A9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0956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9FC8F4-7DE0-402C-A212-746D40276E7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725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-7938" y="0"/>
            <a:ext cx="2833688" cy="6856413"/>
            <a:chOff x="-5" y="0"/>
            <a:chExt cx="1785" cy="4319"/>
          </a:xfrm>
        </p:grpSpPr>
        <p:sp>
          <p:nvSpPr>
            <p:cNvPr id="3080" name="Freeform 3"/>
            <p:cNvSpPr>
              <a:spLocks/>
            </p:cNvSpPr>
            <p:nvPr/>
          </p:nvSpPr>
          <p:spPr bwMode="ltGray">
            <a:xfrm>
              <a:off x="-5" y="3262"/>
              <a:ext cx="472" cy="802"/>
            </a:xfrm>
            <a:custGeom>
              <a:avLst/>
              <a:gdLst>
                <a:gd name="T0" fmla="*/ 5 w 472"/>
                <a:gd name="T1" fmla="*/ 32 h 802"/>
                <a:gd name="T2" fmla="*/ 189 w 472"/>
                <a:gd name="T3" fmla="*/ 26 h 802"/>
                <a:gd name="T4" fmla="*/ 309 w 472"/>
                <a:gd name="T5" fmla="*/ 66 h 802"/>
                <a:gd name="T6" fmla="*/ 357 w 472"/>
                <a:gd name="T7" fmla="*/ 98 h 802"/>
                <a:gd name="T8" fmla="*/ 413 w 472"/>
                <a:gd name="T9" fmla="*/ 162 h 802"/>
                <a:gd name="T10" fmla="*/ 437 w 472"/>
                <a:gd name="T11" fmla="*/ 250 h 802"/>
                <a:gd name="T12" fmla="*/ 397 w 472"/>
                <a:gd name="T13" fmla="*/ 530 h 802"/>
                <a:gd name="T14" fmla="*/ 341 w 472"/>
                <a:gd name="T15" fmla="*/ 634 h 802"/>
                <a:gd name="T16" fmla="*/ 173 w 472"/>
                <a:gd name="T17" fmla="*/ 714 h 802"/>
                <a:gd name="T18" fmla="*/ 77 w 472"/>
                <a:gd name="T19" fmla="*/ 730 h 802"/>
                <a:gd name="T20" fmla="*/ 69 w 472"/>
                <a:gd name="T21" fmla="*/ 802 h 802"/>
                <a:gd name="T22" fmla="*/ 7 w 472"/>
                <a:gd name="T23" fmla="*/ 788 h 802"/>
                <a:gd name="T24" fmla="*/ 5 w 472"/>
                <a:gd name="T25" fmla="*/ 751 h 802"/>
                <a:gd name="T26" fmla="*/ 37 w 472"/>
                <a:gd name="T27" fmla="*/ 722 h 802"/>
                <a:gd name="T28" fmla="*/ 5 w 472"/>
                <a:gd name="T29" fmla="*/ 670 h 802"/>
                <a:gd name="T30" fmla="*/ 5 w 472"/>
                <a:gd name="T31" fmla="*/ 32 h 802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472" h="802">
                  <a:moveTo>
                    <a:pt x="5" y="32"/>
                  </a:moveTo>
                  <a:cubicBezTo>
                    <a:pt x="101" y="0"/>
                    <a:pt x="20" y="17"/>
                    <a:pt x="189" y="26"/>
                  </a:cubicBezTo>
                  <a:cubicBezTo>
                    <a:pt x="221" y="37"/>
                    <a:pt x="280" y="47"/>
                    <a:pt x="309" y="66"/>
                  </a:cubicBezTo>
                  <a:cubicBezTo>
                    <a:pt x="325" y="77"/>
                    <a:pt x="357" y="98"/>
                    <a:pt x="357" y="98"/>
                  </a:cubicBezTo>
                  <a:cubicBezTo>
                    <a:pt x="394" y="154"/>
                    <a:pt x="373" y="135"/>
                    <a:pt x="413" y="162"/>
                  </a:cubicBezTo>
                  <a:cubicBezTo>
                    <a:pt x="433" y="223"/>
                    <a:pt x="426" y="193"/>
                    <a:pt x="437" y="250"/>
                  </a:cubicBezTo>
                  <a:cubicBezTo>
                    <a:pt x="433" y="370"/>
                    <a:pt x="472" y="455"/>
                    <a:pt x="397" y="530"/>
                  </a:cubicBezTo>
                  <a:cubicBezTo>
                    <a:pt x="385" y="567"/>
                    <a:pt x="368" y="607"/>
                    <a:pt x="341" y="634"/>
                  </a:cubicBezTo>
                  <a:cubicBezTo>
                    <a:pt x="319" y="701"/>
                    <a:pt x="233" y="707"/>
                    <a:pt x="173" y="714"/>
                  </a:cubicBezTo>
                  <a:cubicBezTo>
                    <a:pt x="142" y="724"/>
                    <a:pt x="100" y="707"/>
                    <a:pt x="77" y="730"/>
                  </a:cubicBezTo>
                  <a:cubicBezTo>
                    <a:pt x="60" y="747"/>
                    <a:pt x="72" y="778"/>
                    <a:pt x="69" y="802"/>
                  </a:cubicBezTo>
                  <a:cubicBezTo>
                    <a:pt x="53" y="799"/>
                    <a:pt x="23" y="792"/>
                    <a:pt x="7" y="788"/>
                  </a:cubicBezTo>
                  <a:cubicBezTo>
                    <a:pt x="5" y="788"/>
                    <a:pt x="0" y="762"/>
                    <a:pt x="5" y="751"/>
                  </a:cubicBezTo>
                  <a:cubicBezTo>
                    <a:pt x="10" y="740"/>
                    <a:pt x="37" y="735"/>
                    <a:pt x="37" y="722"/>
                  </a:cubicBezTo>
                  <a:cubicBezTo>
                    <a:pt x="26" y="682"/>
                    <a:pt x="22" y="685"/>
                    <a:pt x="5" y="670"/>
                  </a:cubicBezTo>
                  <a:cubicBezTo>
                    <a:pt x="5" y="541"/>
                    <a:pt x="5" y="233"/>
                    <a:pt x="5" y="32"/>
                  </a:cubicBezTo>
                  <a:close/>
                </a:path>
              </a:pathLst>
            </a:custGeom>
            <a:solidFill>
              <a:schemeClr val="folHlink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3081" name="Group 4"/>
            <p:cNvGrpSpPr>
              <a:grpSpLocks/>
            </p:cNvGrpSpPr>
            <p:nvPr/>
          </p:nvGrpSpPr>
          <p:grpSpPr bwMode="auto">
            <a:xfrm rot="14964908" flipH="1">
              <a:off x="104" y="2441"/>
              <a:ext cx="452" cy="444"/>
              <a:chOff x="1727" y="866"/>
              <a:chExt cx="129" cy="157"/>
            </a:xfrm>
          </p:grpSpPr>
          <p:sp>
            <p:nvSpPr>
              <p:cNvPr id="3119" name="Freeform 5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5 w 83"/>
                  <a:gd name="T1" fmla="*/ 2 h 117"/>
                  <a:gd name="T2" fmla="*/ 1 w 83"/>
                  <a:gd name="T3" fmla="*/ 0 h 117"/>
                  <a:gd name="T4" fmla="*/ 0 w 83"/>
                  <a:gd name="T5" fmla="*/ 8 h 117"/>
                  <a:gd name="T6" fmla="*/ 5 w 83"/>
                  <a:gd name="T7" fmla="*/ 2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20" name="Freeform 6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7 h 98"/>
                  <a:gd name="T2" fmla="*/ 8 w 140"/>
                  <a:gd name="T3" fmla="*/ 0 h 98"/>
                  <a:gd name="T4" fmla="*/ 9 w 140"/>
                  <a:gd name="T5" fmla="*/ 4 h 98"/>
                  <a:gd name="T6" fmla="*/ 0 w 140"/>
                  <a:gd name="T7" fmla="*/ 7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21" name="Freeform 7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0 w 145"/>
                  <a:gd name="T3" fmla="*/ 0 h 49"/>
                  <a:gd name="T4" fmla="*/ 9 w 145"/>
                  <a:gd name="T5" fmla="*/ 4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3082" name="Freeform 8"/>
            <p:cNvSpPr>
              <a:spLocks/>
            </p:cNvSpPr>
            <p:nvPr/>
          </p:nvSpPr>
          <p:spPr bwMode="ltGray">
            <a:xfrm>
              <a:off x="90" y="1736"/>
              <a:ext cx="710" cy="768"/>
            </a:xfrm>
            <a:custGeom>
              <a:avLst/>
              <a:gdLst>
                <a:gd name="T0" fmla="*/ 14 w 710"/>
                <a:gd name="T1" fmla="*/ 416 h 768"/>
                <a:gd name="T2" fmla="*/ 14 w 710"/>
                <a:gd name="T3" fmla="*/ 272 h 768"/>
                <a:gd name="T4" fmla="*/ 102 w 710"/>
                <a:gd name="T5" fmla="*/ 144 h 768"/>
                <a:gd name="T6" fmla="*/ 150 w 710"/>
                <a:gd name="T7" fmla="*/ 96 h 768"/>
                <a:gd name="T8" fmla="*/ 198 w 710"/>
                <a:gd name="T9" fmla="*/ 64 h 768"/>
                <a:gd name="T10" fmla="*/ 350 w 710"/>
                <a:gd name="T11" fmla="*/ 0 h 768"/>
                <a:gd name="T12" fmla="*/ 534 w 710"/>
                <a:gd name="T13" fmla="*/ 8 h 768"/>
                <a:gd name="T14" fmla="*/ 662 w 710"/>
                <a:gd name="T15" fmla="*/ 96 h 768"/>
                <a:gd name="T16" fmla="*/ 710 w 710"/>
                <a:gd name="T17" fmla="*/ 200 h 768"/>
                <a:gd name="T18" fmla="*/ 702 w 710"/>
                <a:gd name="T19" fmla="*/ 400 h 768"/>
                <a:gd name="T20" fmla="*/ 678 w 710"/>
                <a:gd name="T21" fmla="*/ 448 h 768"/>
                <a:gd name="T22" fmla="*/ 550 w 710"/>
                <a:gd name="T23" fmla="*/ 632 h 768"/>
                <a:gd name="T24" fmla="*/ 518 w 710"/>
                <a:gd name="T25" fmla="*/ 656 h 768"/>
                <a:gd name="T26" fmla="*/ 470 w 710"/>
                <a:gd name="T27" fmla="*/ 664 h 768"/>
                <a:gd name="T28" fmla="*/ 518 w 710"/>
                <a:gd name="T29" fmla="*/ 680 h 768"/>
                <a:gd name="T30" fmla="*/ 566 w 710"/>
                <a:gd name="T31" fmla="*/ 696 h 768"/>
                <a:gd name="T32" fmla="*/ 574 w 710"/>
                <a:gd name="T33" fmla="*/ 720 h 768"/>
                <a:gd name="T34" fmla="*/ 526 w 710"/>
                <a:gd name="T35" fmla="*/ 736 h 768"/>
                <a:gd name="T36" fmla="*/ 502 w 710"/>
                <a:gd name="T37" fmla="*/ 752 h 768"/>
                <a:gd name="T38" fmla="*/ 454 w 710"/>
                <a:gd name="T39" fmla="*/ 768 h 768"/>
                <a:gd name="T40" fmla="*/ 438 w 710"/>
                <a:gd name="T41" fmla="*/ 712 h 768"/>
                <a:gd name="T42" fmla="*/ 246 w 710"/>
                <a:gd name="T43" fmla="*/ 688 h 768"/>
                <a:gd name="T44" fmla="*/ 134 w 710"/>
                <a:gd name="T45" fmla="*/ 648 h 768"/>
                <a:gd name="T46" fmla="*/ 110 w 710"/>
                <a:gd name="T47" fmla="*/ 624 h 768"/>
                <a:gd name="T48" fmla="*/ 78 w 710"/>
                <a:gd name="T49" fmla="*/ 576 h 768"/>
                <a:gd name="T50" fmla="*/ 54 w 710"/>
                <a:gd name="T51" fmla="*/ 464 h 768"/>
                <a:gd name="T52" fmla="*/ 30 w 710"/>
                <a:gd name="T53" fmla="*/ 408 h 768"/>
                <a:gd name="T54" fmla="*/ 22 w 710"/>
                <a:gd name="T55" fmla="*/ 384 h 768"/>
                <a:gd name="T56" fmla="*/ 14 w 710"/>
                <a:gd name="T57" fmla="*/ 416 h 76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710" h="768">
                  <a:moveTo>
                    <a:pt x="14" y="416"/>
                  </a:moveTo>
                  <a:cubicBezTo>
                    <a:pt x="6" y="353"/>
                    <a:pt x="0" y="339"/>
                    <a:pt x="14" y="272"/>
                  </a:cubicBezTo>
                  <a:cubicBezTo>
                    <a:pt x="24" y="227"/>
                    <a:pt x="72" y="178"/>
                    <a:pt x="102" y="144"/>
                  </a:cubicBezTo>
                  <a:cubicBezTo>
                    <a:pt x="117" y="127"/>
                    <a:pt x="134" y="112"/>
                    <a:pt x="150" y="96"/>
                  </a:cubicBezTo>
                  <a:cubicBezTo>
                    <a:pt x="164" y="82"/>
                    <a:pt x="198" y="64"/>
                    <a:pt x="198" y="64"/>
                  </a:cubicBezTo>
                  <a:cubicBezTo>
                    <a:pt x="231" y="14"/>
                    <a:pt x="294" y="7"/>
                    <a:pt x="350" y="0"/>
                  </a:cubicBezTo>
                  <a:cubicBezTo>
                    <a:pt x="411" y="3"/>
                    <a:pt x="473" y="1"/>
                    <a:pt x="534" y="8"/>
                  </a:cubicBezTo>
                  <a:cubicBezTo>
                    <a:pt x="582" y="13"/>
                    <a:pt x="624" y="71"/>
                    <a:pt x="662" y="96"/>
                  </a:cubicBezTo>
                  <a:cubicBezTo>
                    <a:pt x="691" y="140"/>
                    <a:pt x="698" y="151"/>
                    <a:pt x="710" y="200"/>
                  </a:cubicBezTo>
                  <a:cubicBezTo>
                    <a:pt x="707" y="267"/>
                    <a:pt x="707" y="333"/>
                    <a:pt x="702" y="400"/>
                  </a:cubicBezTo>
                  <a:cubicBezTo>
                    <a:pt x="700" y="423"/>
                    <a:pt x="688" y="428"/>
                    <a:pt x="678" y="448"/>
                  </a:cubicBezTo>
                  <a:cubicBezTo>
                    <a:pt x="646" y="512"/>
                    <a:pt x="626" y="607"/>
                    <a:pt x="550" y="632"/>
                  </a:cubicBezTo>
                  <a:cubicBezTo>
                    <a:pt x="539" y="640"/>
                    <a:pt x="530" y="651"/>
                    <a:pt x="518" y="656"/>
                  </a:cubicBezTo>
                  <a:cubicBezTo>
                    <a:pt x="503" y="662"/>
                    <a:pt x="470" y="648"/>
                    <a:pt x="470" y="664"/>
                  </a:cubicBezTo>
                  <a:cubicBezTo>
                    <a:pt x="470" y="681"/>
                    <a:pt x="502" y="675"/>
                    <a:pt x="518" y="680"/>
                  </a:cubicBezTo>
                  <a:cubicBezTo>
                    <a:pt x="534" y="685"/>
                    <a:pt x="566" y="696"/>
                    <a:pt x="566" y="696"/>
                  </a:cubicBezTo>
                  <a:cubicBezTo>
                    <a:pt x="569" y="704"/>
                    <a:pt x="580" y="714"/>
                    <a:pt x="574" y="720"/>
                  </a:cubicBezTo>
                  <a:cubicBezTo>
                    <a:pt x="562" y="732"/>
                    <a:pt x="542" y="731"/>
                    <a:pt x="526" y="736"/>
                  </a:cubicBezTo>
                  <a:cubicBezTo>
                    <a:pt x="517" y="739"/>
                    <a:pt x="511" y="748"/>
                    <a:pt x="502" y="752"/>
                  </a:cubicBezTo>
                  <a:cubicBezTo>
                    <a:pt x="487" y="759"/>
                    <a:pt x="454" y="768"/>
                    <a:pt x="454" y="768"/>
                  </a:cubicBezTo>
                  <a:cubicBezTo>
                    <a:pt x="448" y="750"/>
                    <a:pt x="453" y="725"/>
                    <a:pt x="438" y="712"/>
                  </a:cubicBezTo>
                  <a:cubicBezTo>
                    <a:pt x="407" y="685"/>
                    <a:pt x="256" y="689"/>
                    <a:pt x="246" y="688"/>
                  </a:cubicBezTo>
                  <a:cubicBezTo>
                    <a:pt x="207" y="680"/>
                    <a:pt x="166" y="674"/>
                    <a:pt x="134" y="648"/>
                  </a:cubicBezTo>
                  <a:cubicBezTo>
                    <a:pt x="125" y="641"/>
                    <a:pt x="117" y="633"/>
                    <a:pt x="110" y="624"/>
                  </a:cubicBezTo>
                  <a:cubicBezTo>
                    <a:pt x="98" y="609"/>
                    <a:pt x="78" y="576"/>
                    <a:pt x="78" y="576"/>
                  </a:cubicBezTo>
                  <a:cubicBezTo>
                    <a:pt x="66" y="506"/>
                    <a:pt x="74" y="544"/>
                    <a:pt x="54" y="464"/>
                  </a:cubicBezTo>
                  <a:cubicBezTo>
                    <a:pt x="37" y="397"/>
                    <a:pt x="58" y="463"/>
                    <a:pt x="30" y="408"/>
                  </a:cubicBezTo>
                  <a:cubicBezTo>
                    <a:pt x="26" y="400"/>
                    <a:pt x="30" y="380"/>
                    <a:pt x="22" y="384"/>
                  </a:cubicBezTo>
                  <a:cubicBezTo>
                    <a:pt x="12" y="389"/>
                    <a:pt x="17" y="405"/>
                    <a:pt x="14" y="416"/>
                  </a:cubicBezTo>
                  <a:close/>
                </a:path>
              </a:pathLst>
            </a:custGeom>
            <a:solidFill>
              <a:schemeClr val="accent2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3083" name="Group 9"/>
            <p:cNvGrpSpPr>
              <a:grpSpLocks/>
            </p:cNvGrpSpPr>
            <p:nvPr/>
          </p:nvGrpSpPr>
          <p:grpSpPr bwMode="auto">
            <a:xfrm rot="416244">
              <a:off x="9" y="1746"/>
              <a:ext cx="1771" cy="1741"/>
              <a:chOff x="41" y="2787"/>
              <a:chExt cx="902" cy="833"/>
            </a:xfrm>
          </p:grpSpPr>
          <p:sp>
            <p:nvSpPr>
              <p:cNvPr id="3110" name="Freeform 10"/>
              <p:cNvSpPr>
                <a:spLocks/>
              </p:cNvSpPr>
              <p:nvPr userDrawn="1"/>
            </p:nvSpPr>
            <p:spPr bwMode="ltGray">
              <a:xfrm rot="373331" flipH="1">
                <a:off x="125" y="2787"/>
                <a:ext cx="313" cy="303"/>
              </a:xfrm>
              <a:custGeom>
                <a:avLst/>
                <a:gdLst>
                  <a:gd name="T0" fmla="*/ 198 w 217"/>
                  <a:gd name="T1" fmla="*/ 910 h 210"/>
                  <a:gd name="T2" fmla="*/ 159 w 217"/>
                  <a:gd name="T3" fmla="*/ 860 h 210"/>
                  <a:gd name="T4" fmla="*/ 114 w 217"/>
                  <a:gd name="T5" fmla="*/ 785 h 210"/>
                  <a:gd name="T6" fmla="*/ 66 w 217"/>
                  <a:gd name="T7" fmla="*/ 687 h 210"/>
                  <a:gd name="T8" fmla="*/ 20 w 217"/>
                  <a:gd name="T9" fmla="*/ 584 h 210"/>
                  <a:gd name="T10" fmla="*/ 0 w 217"/>
                  <a:gd name="T11" fmla="*/ 473 h 210"/>
                  <a:gd name="T12" fmla="*/ 1 w 217"/>
                  <a:gd name="T13" fmla="*/ 354 h 210"/>
                  <a:gd name="T14" fmla="*/ 39 w 217"/>
                  <a:gd name="T15" fmla="*/ 245 h 210"/>
                  <a:gd name="T16" fmla="*/ 117 w 217"/>
                  <a:gd name="T17" fmla="*/ 154 h 210"/>
                  <a:gd name="T18" fmla="*/ 196 w 217"/>
                  <a:gd name="T19" fmla="*/ 95 h 210"/>
                  <a:gd name="T20" fmla="*/ 260 w 217"/>
                  <a:gd name="T21" fmla="*/ 52 h 210"/>
                  <a:gd name="T22" fmla="*/ 312 w 217"/>
                  <a:gd name="T23" fmla="*/ 29 h 210"/>
                  <a:gd name="T24" fmla="*/ 352 w 217"/>
                  <a:gd name="T25" fmla="*/ 20 h 210"/>
                  <a:gd name="T26" fmla="*/ 381 w 217"/>
                  <a:gd name="T27" fmla="*/ 20 h 210"/>
                  <a:gd name="T28" fmla="*/ 450 w 217"/>
                  <a:gd name="T29" fmla="*/ 0 h 210"/>
                  <a:gd name="T30" fmla="*/ 639 w 217"/>
                  <a:gd name="T31" fmla="*/ 36 h 210"/>
                  <a:gd name="T32" fmla="*/ 692 w 217"/>
                  <a:gd name="T33" fmla="*/ 52 h 210"/>
                  <a:gd name="T34" fmla="*/ 744 w 217"/>
                  <a:gd name="T35" fmla="*/ 66 h 210"/>
                  <a:gd name="T36" fmla="*/ 789 w 217"/>
                  <a:gd name="T37" fmla="*/ 81 h 210"/>
                  <a:gd name="T38" fmla="*/ 822 w 217"/>
                  <a:gd name="T39" fmla="*/ 100 h 210"/>
                  <a:gd name="T40" fmla="*/ 860 w 217"/>
                  <a:gd name="T41" fmla="*/ 117 h 210"/>
                  <a:gd name="T42" fmla="*/ 889 w 217"/>
                  <a:gd name="T43" fmla="*/ 137 h 210"/>
                  <a:gd name="T44" fmla="*/ 912 w 217"/>
                  <a:gd name="T45" fmla="*/ 164 h 210"/>
                  <a:gd name="T46" fmla="*/ 939 w 217"/>
                  <a:gd name="T47" fmla="*/ 196 h 210"/>
                  <a:gd name="T48" fmla="*/ 889 w 217"/>
                  <a:gd name="T49" fmla="*/ 175 h 210"/>
                  <a:gd name="T50" fmla="*/ 841 w 217"/>
                  <a:gd name="T51" fmla="*/ 156 h 210"/>
                  <a:gd name="T52" fmla="*/ 793 w 217"/>
                  <a:gd name="T53" fmla="*/ 144 h 210"/>
                  <a:gd name="T54" fmla="*/ 744 w 217"/>
                  <a:gd name="T55" fmla="*/ 128 h 210"/>
                  <a:gd name="T56" fmla="*/ 705 w 217"/>
                  <a:gd name="T57" fmla="*/ 117 h 210"/>
                  <a:gd name="T58" fmla="*/ 664 w 217"/>
                  <a:gd name="T59" fmla="*/ 114 h 210"/>
                  <a:gd name="T60" fmla="*/ 617 w 217"/>
                  <a:gd name="T61" fmla="*/ 107 h 210"/>
                  <a:gd name="T62" fmla="*/ 578 w 217"/>
                  <a:gd name="T63" fmla="*/ 107 h 210"/>
                  <a:gd name="T64" fmla="*/ 541 w 217"/>
                  <a:gd name="T65" fmla="*/ 107 h 210"/>
                  <a:gd name="T66" fmla="*/ 502 w 217"/>
                  <a:gd name="T67" fmla="*/ 108 h 210"/>
                  <a:gd name="T68" fmla="*/ 462 w 217"/>
                  <a:gd name="T69" fmla="*/ 117 h 210"/>
                  <a:gd name="T70" fmla="*/ 428 w 217"/>
                  <a:gd name="T71" fmla="*/ 127 h 210"/>
                  <a:gd name="T72" fmla="*/ 394 w 217"/>
                  <a:gd name="T73" fmla="*/ 144 h 210"/>
                  <a:gd name="T74" fmla="*/ 353 w 217"/>
                  <a:gd name="T75" fmla="*/ 156 h 210"/>
                  <a:gd name="T76" fmla="*/ 320 w 217"/>
                  <a:gd name="T77" fmla="*/ 177 h 210"/>
                  <a:gd name="T78" fmla="*/ 286 w 217"/>
                  <a:gd name="T79" fmla="*/ 198 h 210"/>
                  <a:gd name="T80" fmla="*/ 225 w 217"/>
                  <a:gd name="T81" fmla="*/ 264 h 210"/>
                  <a:gd name="T82" fmla="*/ 183 w 217"/>
                  <a:gd name="T83" fmla="*/ 346 h 210"/>
                  <a:gd name="T84" fmla="*/ 159 w 217"/>
                  <a:gd name="T85" fmla="*/ 447 h 210"/>
                  <a:gd name="T86" fmla="*/ 150 w 217"/>
                  <a:gd name="T87" fmla="*/ 547 h 210"/>
                  <a:gd name="T88" fmla="*/ 150 w 217"/>
                  <a:gd name="T89" fmla="*/ 657 h 210"/>
                  <a:gd name="T90" fmla="*/ 164 w 217"/>
                  <a:gd name="T91" fmla="*/ 753 h 210"/>
                  <a:gd name="T92" fmla="*/ 177 w 217"/>
                  <a:gd name="T93" fmla="*/ 841 h 210"/>
                  <a:gd name="T94" fmla="*/ 198 w 217"/>
                  <a:gd name="T95" fmla="*/ 910 h 210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0" t="0" r="r" b="b"/>
                <a:pathLst>
                  <a:path w="217" h="210">
                    <a:moveTo>
                      <a:pt x="46" y="210"/>
                    </a:moveTo>
                    <a:lnTo>
                      <a:pt x="37" y="198"/>
                    </a:lnTo>
                    <a:lnTo>
                      <a:pt x="26" y="181"/>
                    </a:lnTo>
                    <a:lnTo>
                      <a:pt x="15" y="159"/>
                    </a:lnTo>
                    <a:lnTo>
                      <a:pt x="5" y="135"/>
                    </a:lnTo>
                    <a:lnTo>
                      <a:pt x="0" y="109"/>
                    </a:lnTo>
                    <a:lnTo>
                      <a:pt x="1" y="82"/>
                    </a:lnTo>
                    <a:lnTo>
                      <a:pt x="9" y="57"/>
                    </a:lnTo>
                    <a:lnTo>
                      <a:pt x="27" y="35"/>
                    </a:lnTo>
                    <a:lnTo>
                      <a:pt x="45" y="22"/>
                    </a:lnTo>
                    <a:lnTo>
                      <a:pt x="60" y="12"/>
                    </a:lnTo>
                    <a:lnTo>
                      <a:pt x="72" y="7"/>
                    </a:lnTo>
                    <a:lnTo>
                      <a:pt x="81" y="5"/>
                    </a:lnTo>
                    <a:lnTo>
                      <a:pt x="88" y="5"/>
                    </a:lnTo>
                    <a:lnTo>
                      <a:pt x="104" y="0"/>
                    </a:lnTo>
                    <a:lnTo>
                      <a:pt x="148" y="8"/>
                    </a:lnTo>
                    <a:lnTo>
                      <a:pt x="160" y="12"/>
                    </a:lnTo>
                    <a:lnTo>
                      <a:pt x="172" y="15"/>
                    </a:lnTo>
                    <a:lnTo>
                      <a:pt x="182" y="19"/>
                    </a:lnTo>
                    <a:lnTo>
                      <a:pt x="190" y="23"/>
                    </a:lnTo>
                    <a:lnTo>
                      <a:pt x="198" y="27"/>
                    </a:lnTo>
                    <a:lnTo>
                      <a:pt x="205" y="32"/>
                    </a:lnTo>
                    <a:lnTo>
                      <a:pt x="211" y="38"/>
                    </a:lnTo>
                    <a:lnTo>
                      <a:pt x="217" y="45"/>
                    </a:lnTo>
                    <a:lnTo>
                      <a:pt x="205" y="40"/>
                    </a:lnTo>
                    <a:lnTo>
                      <a:pt x="194" y="36"/>
                    </a:lnTo>
                    <a:lnTo>
                      <a:pt x="183" y="33"/>
                    </a:lnTo>
                    <a:lnTo>
                      <a:pt x="172" y="30"/>
                    </a:lnTo>
                    <a:lnTo>
                      <a:pt x="163" y="27"/>
                    </a:lnTo>
                    <a:lnTo>
                      <a:pt x="153" y="26"/>
                    </a:lnTo>
                    <a:lnTo>
                      <a:pt x="143" y="24"/>
                    </a:lnTo>
                    <a:lnTo>
                      <a:pt x="134" y="24"/>
                    </a:lnTo>
                    <a:lnTo>
                      <a:pt x="125" y="24"/>
                    </a:lnTo>
                    <a:lnTo>
                      <a:pt x="116" y="25"/>
                    </a:lnTo>
                    <a:lnTo>
                      <a:pt x="107" y="27"/>
                    </a:lnTo>
                    <a:lnTo>
                      <a:pt x="99" y="29"/>
                    </a:lnTo>
                    <a:lnTo>
                      <a:pt x="91" y="33"/>
                    </a:lnTo>
                    <a:lnTo>
                      <a:pt x="82" y="36"/>
                    </a:lnTo>
                    <a:lnTo>
                      <a:pt x="74" y="41"/>
                    </a:lnTo>
                    <a:lnTo>
                      <a:pt x="66" y="46"/>
                    </a:lnTo>
                    <a:lnTo>
                      <a:pt x="52" y="61"/>
                    </a:lnTo>
                    <a:lnTo>
                      <a:pt x="42" y="80"/>
                    </a:lnTo>
                    <a:lnTo>
                      <a:pt x="37" y="103"/>
                    </a:lnTo>
                    <a:lnTo>
                      <a:pt x="35" y="126"/>
                    </a:lnTo>
                    <a:lnTo>
                      <a:pt x="35" y="151"/>
                    </a:lnTo>
                    <a:lnTo>
                      <a:pt x="38" y="174"/>
                    </a:lnTo>
                    <a:lnTo>
                      <a:pt x="41" y="194"/>
                    </a:lnTo>
                    <a:lnTo>
                      <a:pt x="46" y="21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11" name="Freeform 11"/>
              <p:cNvSpPr>
                <a:spLocks/>
              </p:cNvSpPr>
              <p:nvPr userDrawn="1"/>
            </p:nvSpPr>
            <p:spPr bwMode="ltGray">
              <a:xfrm rot="373331" flipH="1">
                <a:off x="41" y="2843"/>
                <a:ext cx="262" cy="308"/>
              </a:xfrm>
              <a:custGeom>
                <a:avLst/>
                <a:gdLst>
                  <a:gd name="T0" fmla="*/ 468 w 182"/>
                  <a:gd name="T1" fmla="*/ 0 h 213"/>
                  <a:gd name="T2" fmla="*/ 481 w 182"/>
                  <a:gd name="T3" fmla="*/ 9 h 213"/>
                  <a:gd name="T4" fmla="*/ 508 w 182"/>
                  <a:gd name="T5" fmla="*/ 36 h 213"/>
                  <a:gd name="T6" fmla="*/ 546 w 182"/>
                  <a:gd name="T7" fmla="*/ 80 h 213"/>
                  <a:gd name="T8" fmla="*/ 589 w 182"/>
                  <a:gd name="T9" fmla="*/ 145 h 213"/>
                  <a:gd name="T10" fmla="*/ 623 w 182"/>
                  <a:gd name="T11" fmla="*/ 226 h 213"/>
                  <a:gd name="T12" fmla="*/ 645 w 182"/>
                  <a:gd name="T13" fmla="*/ 333 h 213"/>
                  <a:gd name="T14" fmla="*/ 645 w 182"/>
                  <a:gd name="T15" fmla="*/ 460 h 213"/>
                  <a:gd name="T16" fmla="*/ 618 w 182"/>
                  <a:gd name="T17" fmla="*/ 609 h 213"/>
                  <a:gd name="T18" fmla="*/ 603 w 182"/>
                  <a:gd name="T19" fmla="*/ 651 h 213"/>
                  <a:gd name="T20" fmla="*/ 584 w 182"/>
                  <a:gd name="T21" fmla="*/ 685 h 213"/>
                  <a:gd name="T22" fmla="*/ 564 w 182"/>
                  <a:gd name="T23" fmla="*/ 723 h 213"/>
                  <a:gd name="T24" fmla="*/ 537 w 182"/>
                  <a:gd name="T25" fmla="*/ 756 h 213"/>
                  <a:gd name="T26" fmla="*/ 501 w 182"/>
                  <a:gd name="T27" fmla="*/ 787 h 213"/>
                  <a:gd name="T28" fmla="*/ 471 w 182"/>
                  <a:gd name="T29" fmla="*/ 811 h 213"/>
                  <a:gd name="T30" fmla="*/ 439 w 182"/>
                  <a:gd name="T31" fmla="*/ 834 h 213"/>
                  <a:gd name="T32" fmla="*/ 394 w 182"/>
                  <a:gd name="T33" fmla="*/ 853 h 213"/>
                  <a:gd name="T34" fmla="*/ 353 w 182"/>
                  <a:gd name="T35" fmla="*/ 862 h 213"/>
                  <a:gd name="T36" fmla="*/ 311 w 182"/>
                  <a:gd name="T37" fmla="*/ 873 h 213"/>
                  <a:gd name="T38" fmla="*/ 263 w 182"/>
                  <a:gd name="T39" fmla="*/ 881 h 213"/>
                  <a:gd name="T40" fmla="*/ 212 w 182"/>
                  <a:gd name="T41" fmla="*/ 881 h 213"/>
                  <a:gd name="T42" fmla="*/ 157 w 182"/>
                  <a:gd name="T43" fmla="*/ 873 h 213"/>
                  <a:gd name="T44" fmla="*/ 108 w 182"/>
                  <a:gd name="T45" fmla="*/ 862 h 213"/>
                  <a:gd name="T46" fmla="*/ 50 w 182"/>
                  <a:gd name="T47" fmla="*/ 843 h 213"/>
                  <a:gd name="T48" fmla="*/ 0 w 182"/>
                  <a:gd name="T49" fmla="*/ 821 h 213"/>
                  <a:gd name="T50" fmla="*/ 48 w 182"/>
                  <a:gd name="T51" fmla="*/ 853 h 213"/>
                  <a:gd name="T52" fmla="*/ 95 w 182"/>
                  <a:gd name="T53" fmla="*/ 873 h 213"/>
                  <a:gd name="T54" fmla="*/ 143 w 182"/>
                  <a:gd name="T55" fmla="*/ 895 h 213"/>
                  <a:gd name="T56" fmla="*/ 184 w 182"/>
                  <a:gd name="T57" fmla="*/ 910 h 213"/>
                  <a:gd name="T58" fmla="*/ 226 w 182"/>
                  <a:gd name="T59" fmla="*/ 923 h 213"/>
                  <a:gd name="T60" fmla="*/ 272 w 182"/>
                  <a:gd name="T61" fmla="*/ 928 h 213"/>
                  <a:gd name="T62" fmla="*/ 312 w 182"/>
                  <a:gd name="T63" fmla="*/ 930 h 213"/>
                  <a:gd name="T64" fmla="*/ 354 w 182"/>
                  <a:gd name="T65" fmla="*/ 930 h 213"/>
                  <a:gd name="T66" fmla="*/ 392 w 182"/>
                  <a:gd name="T67" fmla="*/ 928 h 213"/>
                  <a:gd name="T68" fmla="*/ 429 w 182"/>
                  <a:gd name="T69" fmla="*/ 920 h 213"/>
                  <a:gd name="T70" fmla="*/ 462 w 182"/>
                  <a:gd name="T71" fmla="*/ 910 h 213"/>
                  <a:gd name="T72" fmla="*/ 497 w 182"/>
                  <a:gd name="T73" fmla="*/ 901 h 213"/>
                  <a:gd name="T74" fmla="*/ 528 w 182"/>
                  <a:gd name="T75" fmla="*/ 889 h 213"/>
                  <a:gd name="T76" fmla="*/ 557 w 182"/>
                  <a:gd name="T77" fmla="*/ 870 h 213"/>
                  <a:gd name="T78" fmla="*/ 584 w 182"/>
                  <a:gd name="T79" fmla="*/ 853 h 213"/>
                  <a:gd name="T80" fmla="*/ 609 w 182"/>
                  <a:gd name="T81" fmla="*/ 834 h 213"/>
                  <a:gd name="T82" fmla="*/ 678 w 182"/>
                  <a:gd name="T83" fmla="*/ 768 h 213"/>
                  <a:gd name="T84" fmla="*/ 726 w 182"/>
                  <a:gd name="T85" fmla="*/ 704 h 213"/>
                  <a:gd name="T86" fmla="*/ 754 w 182"/>
                  <a:gd name="T87" fmla="*/ 629 h 213"/>
                  <a:gd name="T88" fmla="*/ 769 w 182"/>
                  <a:gd name="T89" fmla="*/ 561 h 213"/>
                  <a:gd name="T90" fmla="*/ 779 w 182"/>
                  <a:gd name="T91" fmla="*/ 487 h 213"/>
                  <a:gd name="T92" fmla="*/ 779 w 182"/>
                  <a:gd name="T93" fmla="*/ 414 h 213"/>
                  <a:gd name="T94" fmla="*/ 782 w 182"/>
                  <a:gd name="T95" fmla="*/ 346 h 213"/>
                  <a:gd name="T96" fmla="*/ 741 w 182"/>
                  <a:gd name="T97" fmla="*/ 202 h 213"/>
                  <a:gd name="T98" fmla="*/ 671 w 182"/>
                  <a:gd name="T99" fmla="*/ 90 h 213"/>
                  <a:gd name="T100" fmla="*/ 646 w 182"/>
                  <a:gd name="T101" fmla="*/ 80 h 213"/>
                  <a:gd name="T102" fmla="*/ 632 w 182"/>
                  <a:gd name="T103" fmla="*/ 67 h 213"/>
                  <a:gd name="T104" fmla="*/ 609 w 182"/>
                  <a:gd name="T105" fmla="*/ 56 h 213"/>
                  <a:gd name="T106" fmla="*/ 593 w 182"/>
                  <a:gd name="T107" fmla="*/ 48 h 213"/>
                  <a:gd name="T108" fmla="*/ 567 w 182"/>
                  <a:gd name="T109" fmla="*/ 39 h 213"/>
                  <a:gd name="T110" fmla="*/ 541 w 182"/>
                  <a:gd name="T111" fmla="*/ 27 h 213"/>
                  <a:gd name="T112" fmla="*/ 510 w 182"/>
                  <a:gd name="T113" fmla="*/ 13 h 213"/>
                  <a:gd name="T114" fmla="*/ 468 w 182"/>
                  <a:gd name="T115" fmla="*/ 0 h 213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0" t="0" r="r" b="b"/>
                <a:pathLst>
                  <a:path w="182" h="213">
                    <a:moveTo>
                      <a:pt x="109" y="0"/>
                    </a:moveTo>
                    <a:lnTo>
                      <a:pt x="112" y="2"/>
                    </a:lnTo>
                    <a:lnTo>
                      <a:pt x="118" y="8"/>
                    </a:lnTo>
                    <a:lnTo>
                      <a:pt x="127" y="18"/>
                    </a:lnTo>
                    <a:lnTo>
                      <a:pt x="137" y="33"/>
                    </a:lnTo>
                    <a:lnTo>
                      <a:pt x="145" y="52"/>
                    </a:lnTo>
                    <a:lnTo>
                      <a:pt x="150" y="76"/>
                    </a:lnTo>
                    <a:lnTo>
                      <a:pt x="150" y="105"/>
                    </a:lnTo>
                    <a:lnTo>
                      <a:pt x="144" y="139"/>
                    </a:lnTo>
                    <a:lnTo>
                      <a:pt x="140" y="149"/>
                    </a:lnTo>
                    <a:lnTo>
                      <a:pt x="136" y="157"/>
                    </a:lnTo>
                    <a:lnTo>
                      <a:pt x="131" y="165"/>
                    </a:lnTo>
                    <a:lnTo>
                      <a:pt x="125" y="173"/>
                    </a:lnTo>
                    <a:lnTo>
                      <a:pt x="117" y="180"/>
                    </a:lnTo>
                    <a:lnTo>
                      <a:pt x="110" y="185"/>
                    </a:lnTo>
                    <a:lnTo>
                      <a:pt x="102" y="191"/>
                    </a:lnTo>
                    <a:lnTo>
                      <a:pt x="92" y="195"/>
                    </a:lnTo>
                    <a:lnTo>
                      <a:pt x="82" y="197"/>
                    </a:lnTo>
                    <a:lnTo>
                      <a:pt x="72" y="200"/>
                    </a:lnTo>
                    <a:lnTo>
                      <a:pt x="61" y="201"/>
                    </a:lnTo>
                    <a:lnTo>
                      <a:pt x="49" y="201"/>
                    </a:lnTo>
                    <a:lnTo>
                      <a:pt x="37" y="200"/>
                    </a:lnTo>
                    <a:lnTo>
                      <a:pt x="25" y="197"/>
                    </a:lnTo>
                    <a:lnTo>
                      <a:pt x="12" y="193"/>
                    </a:lnTo>
                    <a:lnTo>
                      <a:pt x="0" y="188"/>
                    </a:lnTo>
                    <a:lnTo>
                      <a:pt x="11" y="195"/>
                    </a:lnTo>
                    <a:lnTo>
                      <a:pt x="22" y="200"/>
                    </a:lnTo>
                    <a:lnTo>
                      <a:pt x="33" y="205"/>
                    </a:lnTo>
                    <a:lnTo>
                      <a:pt x="43" y="208"/>
                    </a:lnTo>
                    <a:lnTo>
                      <a:pt x="53" y="211"/>
                    </a:lnTo>
                    <a:lnTo>
                      <a:pt x="63" y="212"/>
                    </a:lnTo>
                    <a:lnTo>
                      <a:pt x="73" y="213"/>
                    </a:lnTo>
                    <a:lnTo>
                      <a:pt x="83" y="213"/>
                    </a:lnTo>
                    <a:lnTo>
                      <a:pt x="91" y="212"/>
                    </a:lnTo>
                    <a:lnTo>
                      <a:pt x="100" y="210"/>
                    </a:lnTo>
                    <a:lnTo>
                      <a:pt x="108" y="208"/>
                    </a:lnTo>
                    <a:lnTo>
                      <a:pt x="116" y="206"/>
                    </a:lnTo>
                    <a:lnTo>
                      <a:pt x="123" y="203"/>
                    </a:lnTo>
                    <a:lnTo>
                      <a:pt x="130" y="199"/>
                    </a:lnTo>
                    <a:lnTo>
                      <a:pt x="136" y="195"/>
                    </a:lnTo>
                    <a:lnTo>
                      <a:pt x="142" y="191"/>
                    </a:lnTo>
                    <a:lnTo>
                      <a:pt x="158" y="176"/>
                    </a:lnTo>
                    <a:lnTo>
                      <a:pt x="169" y="161"/>
                    </a:lnTo>
                    <a:lnTo>
                      <a:pt x="176" y="144"/>
                    </a:lnTo>
                    <a:lnTo>
                      <a:pt x="179" y="128"/>
                    </a:lnTo>
                    <a:lnTo>
                      <a:pt x="181" y="111"/>
                    </a:lnTo>
                    <a:lnTo>
                      <a:pt x="181" y="95"/>
                    </a:lnTo>
                    <a:lnTo>
                      <a:pt x="182" y="79"/>
                    </a:lnTo>
                    <a:lnTo>
                      <a:pt x="173" y="46"/>
                    </a:lnTo>
                    <a:lnTo>
                      <a:pt x="156" y="21"/>
                    </a:lnTo>
                    <a:lnTo>
                      <a:pt x="151" y="18"/>
                    </a:lnTo>
                    <a:lnTo>
                      <a:pt x="147" y="15"/>
                    </a:lnTo>
                    <a:lnTo>
                      <a:pt x="142" y="13"/>
                    </a:lnTo>
                    <a:lnTo>
                      <a:pt x="138" y="11"/>
                    </a:lnTo>
                    <a:lnTo>
                      <a:pt x="132" y="9"/>
                    </a:lnTo>
                    <a:lnTo>
                      <a:pt x="126" y="6"/>
                    </a:lnTo>
                    <a:lnTo>
                      <a:pt x="119" y="3"/>
                    </a:lnTo>
                    <a:lnTo>
                      <a:pt x="109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12" name="Freeform 12"/>
              <p:cNvSpPr>
                <a:spLocks/>
              </p:cNvSpPr>
              <p:nvPr userDrawn="1"/>
            </p:nvSpPr>
            <p:spPr bwMode="ltGray">
              <a:xfrm rot="373331" flipH="1">
                <a:off x="121" y="2907"/>
                <a:ext cx="93" cy="156"/>
              </a:xfrm>
              <a:custGeom>
                <a:avLst/>
                <a:gdLst>
                  <a:gd name="T0" fmla="*/ 26 w 128"/>
                  <a:gd name="T1" fmla="*/ 0 h 217"/>
                  <a:gd name="T2" fmla="*/ 29 w 128"/>
                  <a:gd name="T3" fmla="*/ 2 h 217"/>
                  <a:gd name="T4" fmla="*/ 32 w 128"/>
                  <a:gd name="T5" fmla="*/ 7 h 217"/>
                  <a:gd name="T6" fmla="*/ 34 w 128"/>
                  <a:gd name="T7" fmla="*/ 14 h 217"/>
                  <a:gd name="T8" fmla="*/ 36 w 128"/>
                  <a:gd name="T9" fmla="*/ 21 h 217"/>
                  <a:gd name="T10" fmla="*/ 36 w 128"/>
                  <a:gd name="T11" fmla="*/ 30 h 217"/>
                  <a:gd name="T12" fmla="*/ 32 w 128"/>
                  <a:gd name="T13" fmla="*/ 39 h 217"/>
                  <a:gd name="T14" fmla="*/ 26 w 128"/>
                  <a:gd name="T15" fmla="*/ 48 h 217"/>
                  <a:gd name="T16" fmla="*/ 17 w 128"/>
                  <a:gd name="T17" fmla="*/ 58 h 217"/>
                  <a:gd name="T18" fmla="*/ 14 w 128"/>
                  <a:gd name="T19" fmla="*/ 57 h 217"/>
                  <a:gd name="T20" fmla="*/ 11 w 128"/>
                  <a:gd name="T21" fmla="*/ 56 h 217"/>
                  <a:gd name="T22" fmla="*/ 7 w 128"/>
                  <a:gd name="T23" fmla="*/ 55 h 217"/>
                  <a:gd name="T24" fmla="*/ 5 w 128"/>
                  <a:gd name="T25" fmla="*/ 54 h 217"/>
                  <a:gd name="T26" fmla="*/ 2 w 128"/>
                  <a:gd name="T27" fmla="*/ 52 h 217"/>
                  <a:gd name="T28" fmla="*/ 1 w 128"/>
                  <a:gd name="T29" fmla="*/ 50 h 217"/>
                  <a:gd name="T30" fmla="*/ 0 w 128"/>
                  <a:gd name="T31" fmla="*/ 49 h 217"/>
                  <a:gd name="T32" fmla="*/ 1 w 128"/>
                  <a:gd name="T33" fmla="*/ 47 h 217"/>
                  <a:gd name="T34" fmla="*/ 4 w 128"/>
                  <a:gd name="T35" fmla="*/ 45 h 217"/>
                  <a:gd name="T36" fmla="*/ 8 w 128"/>
                  <a:gd name="T37" fmla="*/ 43 h 217"/>
                  <a:gd name="T38" fmla="*/ 12 w 128"/>
                  <a:gd name="T39" fmla="*/ 40 h 217"/>
                  <a:gd name="T40" fmla="*/ 17 w 128"/>
                  <a:gd name="T41" fmla="*/ 36 h 217"/>
                  <a:gd name="T42" fmla="*/ 22 w 128"/>
                  <a:gd name="T43" fmla="*/ 30 h 217"/>
                  <a:gd name="T44" fmla="*/ 25 w 128"/>
                  <a:gd name="T45" fmla="*/ 22 h 217"/>
                  <a:gd name="T46" fmla="*/ 27 w 128"/>
                  <a:gd name="T47" fmla="*/ 12 h 217"/>
                  <a:gd name="T48" fmla="*/ 26 w 128"/>
                  <a:gd name="T49" fmla="*/ 0 h 21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28" h="217">
                    <a:moveTo>
                      <a:pt x="94" y="0"/>
                    </a:moveTo>
                    <a:lnTo>
                      <a:pt x="105" y="9"/>
                    </a:lnTo>
                    <a:lnTo>
                      <a:pt x="115" y="27"/>
                    </a:lnTo>
                    <a:lnTo>
                      <a:pt x="123" y="50"/>
                    </a:lnTo>
                    <a:lnTo>
                      <a:pt x="128" y="78"/>
                    </a:lnTo>
                    <a:lnTo>
                      <a:pt x="127" y="111"/>
                    </a:lnTo>
                    <a:lnTo>
                      <a:pt x="116" y="145"/>
                    </a:lnTo>
                    <a:lnTo>
                      <a:pt x="94" y="181"/>
                    </a:lnTo>
                    <a:lnTo>
                      <a:pt x="60" y="217"/>
                    </a:lnTo>
                    <a:lnTo>
                      <a:pt x="49" y="213"/>
                    </a:lnTo>
                    <a:lnTo>
                      <a:pt x="38" y="210"/>
                    </a:lnTo>
                    <a:lnTo>
                      <a:pt x="26" y="205"/>
                    </a:lnTo>
                    <a:lnTo>
                      <a:pt x="16" y="201"/>
                    </a:lnTo>
                    <a:lnTo>
                      <a:pt x="8" y="196"/>
                    </a:lnTo>
                    <a:lnTo>
                      <a:pt x="2" y="190"/>
                    </a:lnTo>
                    <a:lnTo>
                      <a:pt x="0" y="183"/>
                    </a:lnTo>
                    <a:lnTo>
                      <a:pt x="1" y="178"/>
                    </a:lnTo>
                    <a:lnTo>
                      <a:pt x="13" y="171"/>
                    </a:lnTo>
                    <a:lnTo>
                      <a:pt x="29" y="161"/>
                    </a:lnTo>
                    <a:lnTo>
                      <a:pt x="46" y="150"/>
                    </a:lnTo>
                    <a:lnTo>
                      <a:pt x="63" y="134"/>
                    </a:lnTo>
                    <a:lnTo>
                      <a:pt x="79" y="112"/>
                    </a:lnTo>
                    <a:lnTo>
                      <a:pt x="91" y="83"/>
                    </a:lnTo>
                    <a:lnTo>
                      <a:pt x="97" y="46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13" name="Freeform 13"/>
              <p:cNvSpPr>
                <a:spLocks/>
              </p:cNvSpPr>
              <p:nvPr userDrawn="1"/>
            </p:nvSpPr>
            <p:spPr bwMode="ltGray">
              <a:xfrm rot="373331" flipH="1">
                <a:off x="313" y="3110"/>
                <a:ext cx="85" cy="93"/>
              </a:xfrm>
              <a:custGeom>
                <a:avLst/>
                <a:gdLst>
                  <a:gd name="T0" fmla="*/ 20 w 117"/>
                  <a:gd name="T1" fmla="*/ 0 h 132"/>
                  <a:gd name="T2" fmla="*/ 0 w 117"/>
                  <a:gd name="T3" fmla="*/ 6 h 132"/>
                  <a:gd name="T4" fmla="*/ 1 w 117"/>
                  <a:gd name="T5" fmla="*/ 6 h 132"/>
                  <a:gd name="T6" fmla="*/ 4 w 117"/>
                  <a:gd name="T7" fmla="*/ 7 h 132"/>
                  <a:gd name="T8" fmla="*/ 8 w 117"/>
                  <a:gd name="T9" fmla="*/ 9 h 132"/>
                  <a:gd name="T10" fmla="*/ 12 w 117"/>
                  <a:gd name="T11" fmla="*/ 11 h 132"/>
                  <a:gd name="T12" fmla="*/ 18 w 117"/>
                  <a:gd name="T13" fmla="*/ 16 h 132"/>
                  <a:gd name="T14" fmla="*/ 23 w 117"/>
                  <a:gd name="T15" fmla="*/ 19 h 132"/>
                  <a:gd name="T16" fmla="*/ 28 w 117"/>
                  <a:gd name="T17" fmla="*/ 25 h 132"/>
                  <a:gd name="T18" fmla="*/ 32 w 117"/>
                  <a:gd name="T19" fmla="*/ 33 h 132"/>
                  <a:gd name="T20" fmla="*/ 33 w 117"/>
                  <a:gd name="T21" fmla="*/ 30 h 132"/>
                  <a:gd name="T22" fmla="*/ 32 w 117"/>
                  <a:gd name="T23" fmla="*/ 26 h 132"/>
                  <a:gd name="T24" fmla="*/ 30 w 117"/>
                  <a:gd name="T25" fmla="*/ 22 h 132"/>
                  <a:gd name="T26" fmla="*/ 28 w 117"/>
                  <a:gd name="T27" fmla="*/ 18 h 132"/>
                  <a:gd name="T28" fmla="*/ 25 w 117"/>
                  <a:gd name="T29" fmla="*/ 14 h 132"/>
                  <a:gd name="T30" fmla="*/ 22 w 117"/>
                  <a:gd name="T31" fmla="*/ 11 h 132"/>
                  <a:gd name="T32" fmla="*/ 19 w 117"/>
                  <a:gd name="T33" fmla="*/ 9 h 132"/>
                  <a:gd name="T34" fmla="*/ 17 w 117"/>
                  <a:gd name="T35" fmla="*/ 8 h 132"/>
                  <a:gd name="T36" fmla="*/ 19 w 117"/>
                  <a:gd name="T37" fmla="*/ 7 h 132"/>
                  <a:gd name="T38" fmla="*/ 22 w 117"/>
                  <a:gd name="T39" fmla="*/ 7 h 132"/>
                  <a:gd name="T40" fmla="*/ 25 w 117"/>
                  <a:gd name="T41" fmla="*/ 6 h 132"/>
                  <a:gd name="T42" fmla="*/ 28 w 117"/>
                  <a:gd name="T43" fmla="*/ 6 h 132"/>
                  <a:gd name="T44" fmla="*/ 29 w 117"/>
                  <a:gd name="T45" fmla="*/ 6 h 132"/>
                  <a:gd name="T46" fmla="*/ 30 w 117"/>
                  <a:gd name="T47" fmla="*/ 6 h 132"/>
                  <a:gd name="T48" fmla="*/ 32 w 117"/>
                  <a:gd name="T49" fmla="*/ 6 h 132"/>
                  <a:gd name="T50" fmla="*/ 32 w 117"/>
                  <a:gd name="T51" fmla="*/ 6 h 132"/>
                  <a:gd name="T52" fmla="*/ 20 w 117"/>
                  <a:gd name="T53" fmla="*/ 0 h 132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117" h="132">
                    <a:moveTo>
                      <a:pt x="75" y="0"/>
                    </a:moveTo>
                    <a:lnTo>
                      <a:pt x="0" y="25"/>
                    </a:lnTo>
                    <a:lnTo>
                      <a:pt x="3" y="26"/>
                    </a:lnTo>
                    <a:lnTo>
                      <a:pt x="14" y="29"/>
                    </a:lnTo>
                    <a:lnTo>
                      <a:pt x="29" y="36"/>
                    </a:lnTo>
                    <a:lnTo>
                      <a:pt x="46" y="47"/>
                    </a:lnTo>
                    <a:lnTo>
                      <a:pt x="66" y="62"/>
                    </a:lnTo>
                    <a:lnTo>
                      <a:pt x="84" y="80"/>
                    </a:lnTo>
                    <a:lnTo>
                      <a:pt x="102" y="103"/>
                    </a:lnTo>
                    <a:lnTo>
                      <a:pt x="116" y="132"/>
                    </a:lnTo>
                    <a:lnTo>
                      <a:pt x="117" y="120"/>
                    </a:lnTo>
                    <a:lnTo>
                      <a:pt x="115" y="107"/>
                    </a:lnTo>
                    <a:lnTo>
                      <a:pt x="108" y="90"/>
                    </a:lnTo>
                    <a:lnTo>
                      <a:pt x="99" y="74"/>
                    </a:lnTo>
                    <a:lnTo>
                      <a:pt x="89" y="58"/>
                    </a:lnTo>
                    <a:lnTo>
                      <a:pt x="78" y="45"/>
                    </a:lnTo>
                    <a:lnTo>
                      <a:pt x="67" y="36"/>
                    </a:lnTo>
                    <a:lnTo>
                      <a:pt x="58" y="32"/>
                    </a:lnTo>
                    <a:lnTo>
                      <a:pt x="69" y="29"/>
                    </a:lnTo>
                    <a:lnTo>
                      <a:pt x="79" y="28"/>
                    </a:lnTo>
                    <a:lnTo>
                      <a:pt x="89" y="26"/>
                    </a:lnTo>
                    <a:lnTo>
                      <a:pt x="98" y="25"/>
                    </a:lnTo>
                    <a:lnTo>
                      <a:pt x="105" y="24"/>
                    </a:lnTo>
                    <a:lnTo>
                      <a:pt x="109" y="22"/>
                    </a:lnTo>
                    <a:lnTo>
                      <a:pt x="113" y="21"/>
                    </a:lnTo>
                    <a:lnTo>
                      <a:pt x="114" y="21"/>
                    </a:lnTo>
                    <a:lnTo>
                      <a:pt x="75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14" name="Freeform 14"/>
              <p:cNvSpPr>
                <a:spLocks/>
              </p:cNvSpPr>
              <p:nvPr userDrawn="1"/>
            </p:nvSpPr>
            <p:spPr bwMode="ltGray">
              <a:xfrm rot="373331" flipH="1">
                <a:off x="289" y="3135"/>
                <a:ext cx="21" cy="55"/>
              </a:xfrm>
              <a:custGeom>
                <a:avLst/>
                <a:gdLst>
                  <a:gd name="T0" fmla="*/ 8 w 29"/>
                  <a:gd name="T1" fmla="*/ 0 h 77"/>
                  <a:gd name="T2" fmla="*/ 7 w 29"/>
                  <a:gd name="T3" fmla="*/ 0 h 77"/>
                  <a:gd name="T4" fmla="*/ 5 w 29"/>
                  <a:gd name="T5" fmla="*/ 1 h 77"/>
                  <a:gd name="T6" fmla="*/ 3 w 29"/>
                  <a:gd name="T7" fmla="*/ 2 h 77"/>
                  <a:gd name="T8" fmla="*/ 1 w 29"/>
                  <a:gd name="T9" fmla="*/ 5 h 77"/>
                  <a:gd name="T10" fmla="*/ 1 w 29"/>
                  <a:gd name="T11" fmla="*/ 8 h 77"/>
                  <a:gd name="T12" fmla="*/ 0 w 29"/>
                  <a:gd name="T13" fmla="*/ 11 h 77"/>
                  <a:gd name="T14" fmla="*/ 1 w 29"/>
                  <a:gd name="T15" fmla="*/ 16 h 77"/>
                  <a:gd name="T16" fmla="*/ 3 w 29"/>
                  <a:gd name="T17" fmla="*/ 20 h 77"/>
                  <a:gd name="T18" fmla="*/ 4 w 29"/>
                  <a:gd name="T19" fmla="*/ 14 h 77"/>
                  <a:gd name="T20" fmla="*/ 5 w 29"/>
                  <a:gd name="T21" fmla="*/ 10 h 77"/>
                  <a:gd name="T22" fmla="*/ 7 w 29"/>
                  <a:gd name="T23" fmla="*/ 6 h 77"/>
                  <a:gd name="T24" fmla="*/ 8 w 29"/>
                  <a:gd name="T25" fmla="*/ 0 h 7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9" h="77">
                    <a:moveTo>
                      <a:pt x="29" y="0"/>
                    </a:moveTo>
                    <a:lnTo>
                      <a:pt x="23" y="0"/>
                    </a:lnTo>
                    <a:lnTo>
                      <a:pt x="16" y="4"/>
                    </a:lnTo>
                    <a:lnTo>
                      <a:pt x="9" y="9"/>
                    </a:lnTo>
                    <a:lnTo>
                      <a:pt x="4" y="19"/>
                    </a:lnTo>
                    <a:lnTo>
                      <a:pt x="1" y="30"/>
                    </a:lnTo>
                    <a:lnTo>
                      <a:pt x="0" y="44"/>
                    </a:lnTo>
                    <a:lnTo>
                      <a:pt x="3" y="60"/>
                    </a:lnTo>
                    <a:lnTo>
                      <a:pt x="11" y="77"/>
                    </a:lnTo>
                    <a:lnTo>
                      <a:pt x="15" y="53"/>
                    </a:lnTo>
                    <a:lnTo>
                      <a:pt x="19" y="37"/>
                    </a:lnTo>
                    <a:lnTo>
                      <a:pt x="23" y="2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3115" name="Group 15"/>
              <p:cNvGrpSpPr>
                <a:grpSpLocks/>
              </p:cNvGrpSpPr>
              <p:nvPr userDrawn="1"/>
            </p:nvGrpSpPr>
            <p:grpSpPr bwMode="auto">
              <a:xfrm rot="10886446" flipH="1">
                <a:off x="335" y="3251"/>
                <a:ext cx="608" cy="369"/>
                <a:chOff x="-366" y="1704"/>
                <a:chExt cx="608" cy="369"/>
              </a:xfrm>
            </p:grpSpPr>
            <p:sp>
              <p:nvSpPr>
                <p:cNvPr id="3116" name="Freeform 16"/>
                <p:cNvSpPr>
                  <a:spLocks/>
                </p:cNvSpPr>
                <p:nvPr userDrawn="1"/>
              </p:nvSpPr>
              <p:spPr bwMode="ltGray">
                <a:xfrm rot="4200091">
                  <a:off x="-243" y="1807"/>
                  <a:ext cx="143" cy="390"/>
                </a:xfrm>
                <a:custGeom>
                  <a:avLst/>
                  <a:gdLst>
                    <a:gd name="T0" fmla="*/ 3 w 207"/>
                    <a:gd name="T1" fmla="*/ 10 h 564"/>
                    <a:gd name="T2" fmla="*/ 1 w 207"/>
                    <a:gd name="T3" fmla="*/ 17 h 564"/>
                    <a:gd name="T4" fmla="*/ 1 w 207"/>
                    <a:gd name="T5" fmla="*/ 23 h 564"/>
                    <a:gd name="T6" fmla="*/ 0 w 207"/>
                    <a:gd name="T7" fmla="*/ 28 h 564"/>
                    <a:gd name="T8" fmla="*/ 0 w 207"/>
                    <a:gd name="T9" fmla="*/ 35 h 564"/>
                    <a:gd name="T10" fmla="*/ 1 w 207"/>
                    <a:gd name="T11" fmla="*/ 41 h 564"/>
                    <a:gd name="T12" fmla="*/ 1 w 207"/>
                    <a:gd name="T13" fmla="*/ 48 h 564"/>
                    <a:gd name="T14" fmla="*/ 4 w 207"/>
                    <a:gd name="T15" fmla="*/ 57 h 564"/>
                    <a:gd name="T16" fmla="*/ 7 w 207"/>
                    <a:gd name="T17" fmla="*/ 66 h 564"/>
                    <a:gd name="T18" fmla="*/ 10 w 207"/>
                    <a:gd name="T19" fmla="*/ 75 h 564"/>
                    <a:gd name="T20" fmla="*/ 14 w 207"/>
                    <a:gd name="T21" fmla="*/ 83 h 564"/>
                    <a:gd name="T22" fmla="*/ 19 w 207"/>
                    <a:gd name="T23" fmla="*/ 93 h 564"/>
                    <a:gd name="T24" fmla="*/ 24 w 207"/>
                    <a:gd name="T25" fmla="*/ 102 h 564"/>
                    <a:gd name="T26" fmla="*/ 30 w 207"/>
                    <a:gd name="T27" fmla="*/ 111 h 564"/>
                    <a:gd name="T28" fmla="*/ 36 w 207"/>
                    <a:gd name="T29" fmla="*/ 118 h 564"/>
                    <a:gd name="T30" fmla="*/ 41 w 207"/>
                    <a:gd name="T31" fmla="*/ 124 h 564"/>
                    <a:gd name="T32" fmla="*/ 47 w 207"/>
                    <a:gd name="T33" fmla="*/ 129 h 564"/>
                    <a:gd name="T34" fmla="*/ 37 w 207"/>
                    <a:gd name="T35" fmla="*/ 114 h 564"/>
                    <a:gd name="T36" fmla="*/ 29 w 207"/>
                    <a:gd name="T37" fmla="*/ 102 h 564"/>
                    <a:gd name="T38" fmla="*/ 23 w 207"/>
                    <a:gd name="T39" fmla="*/ 93 h 564"/>
                    <a:gd name="T40" fmla="*/ 19 w 207"/>
                    <a:gd name="T41" fmla="*/ 84 h 564"/>
                    <a:gd name="T42" fmla="*/ 17 w 207"/>
                    <a:gd name="T43" fmla="*/ 77 h 564"/>
                    <a:gd name="T44" fmla="*/ 15 w 207"/>
                    <a:gd name="T45" fmla="*/ 71 h 564"/>
                    <a:gd name="T46" fmla="*/ 15 w 207"/>
                    <a:gd name="T47" fmla="*/ 65 h 564"/>
                    <a:gd name="T48" fmla="*/ 13 w 207"/>
                    <a:gd name="T49" fmla="*/ 59 h 564"/>
                    <a:gd name="T50" fmla="*/ 10 w 207"/>
                    <a:gd name="T51" fmla="*/ 47 h 564"/>
                    <a:gd name="T52" fmla="*/ 9 w 207"/>
                    <a:gd name="T53" fmla="*/ 32 h 564"/>
                    <a:gd name="T54" fmla="*/ 10 w 207"/>
                    <a:gd name="T55" fmla="*/ 16 h 564"/>
                    <a:gd name="T56" fmla="*/ 12 w 207"/>
                    <a:gd name="T57" fmla="*/ 0 h 564"/>
                    <a:gd name="T58" fmla="*/ 3 w 207"/>
                    <a:gd name="T59" fmla="*/ 10 h 564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0" t="0" r="r" b="b"/>
                  <a:pathLst>
                    <a:path w="207" h="564">
                      <a:moveTo>
                        <a:pt x="12" y="44"/>
                      </a:moveTo>
                      <a:lnTo>
                        <a:pt x="6" y="72"/>
                      </a:lnTo>
                      <a:lnTo>
                        <a:pt x="3" y="99"/>
                      </a:lnTo>
                      <a:lnTo>
                        <a:pt x="0" y="125"/>
                      </a:lnTo>
                      <a:lnTo>
                        <a:pt x="0" y="151"/>
                      </a:lnTo>
                      <a:lnTo>
                        <a:pt x="3" y="180"/>
                      </a:lnTo>
                      <a:lnTo>
                        <a:pt x="7" y="211"/>
                      </a:lnTo>
                      <a:lnTo>
                        <a:pt x="16" y="247"/>
                      </a:lnTo>
                      <a:lnTo>
                        <a:pt x="29" y="287"/>
                      </a:lnTo>
                      <a:lnTo>
                        <a:pt x="43" y="325"/>
                      </a:lnTo>
                      <a:lnTo>
                        <a:pt x="61" y="364"/>
                      </a:lnTo>
                      <a:lnTo>
                        <a:pt x="83" y="406"/>
                      </a:lnTo>
                      <a:lnTo>
                        <a:pt x="106" y="446"/>
                      </a:lnTo>
                      <a:lnTo>
                        <a:pt x="132" y="483"/>
                      </a:lnTo>
                      <a:lnTo>
                        <a:pt x="157" y="516"/>
                      </a:lnTo>
                      <a:lnTo>
                        <a:pt x="182" y="544"/>
                      </a:lnTo>
                      <a:lnTo>
                        <a:pt x="207" y="564"/>
                      </a:lnTo>
                      <a:lnTo>
                        <a:pt x="160" y="501"/>
                      </a:lnTo>
                      <a:lnTo>
                        <a:pt x="127" y="448"/>
                      </a:lnTo>
                      <a:lnTo>
                        <a:pt x="103" y="405"/>
                      </a:lnTo>
                      <a:lnTo>
                        <a:pt x="87" y="368"/>
                      </a:lnTo>
                      <a:lnTo>
                        <a:pt x="75" y="337"/>
                      </a:lnTo>
                      <a:lnTo>
                        <a:pt x="68" y="309"/>
                      </a:lnTo>
                      <a:lnTo>
                        <a:pt x="63" y="285"/>
                      </a:lnTo>
                      <a:lnTo>
                        <a:pt x="56" y="261"/>
                      </a:lnTo>
                      <a:lnTo>
                        <a:pt x="44" y="205"/>
                      </a:lnTo>
                      <a:lnTo>
                        <a:pt x="41" y="140"/>
                      </a:lnTo>
                      <a:lnTo>
                        <a:pt x="43" y="68"/>
                      </a:lnTo>
                      <a:lnTo>
                        <a:pt x="50" y="0"/>
                      </a:lnTo>
                      <a:lnTo>
                        <a:pt x="12" y="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117" name="Freeform 17"/>
                <p:cNvSpPr>
                  <a:spLocks/>
                </p:cNvSpPr>
                <p:nvPr userDrawn="1"/>
              </p:nvSpPr>
              <p:spPr bwMode="ltGray">
                <a:xfrm rot="4200091">
                  <a:off x="124" y="1761"/>
                  <a:ext cx="33" cy="160"/>
                </a:xfrm>
                <a:custGeom>
                  <a:avLst/>
                  <a:gdLst>
                    <a:gd name="T0" fmla="*/ 0 w 47"/>
                    <a:gd name="T1" fmla="*/ 4 h 232"/>
                    <a:gd name="T2" fmla="*/ 4 w 47"/>
                    <a:gd name="T3" fmla="*/ 12 h 232"/>
                    <a:gd name="T4" fmla="*/ 6 w 47"/>
                    <a:gd name="T5" fmla="*/ 23 h 232"/>
                    <a:gd name="T6" fmla="*/ 6 w 47"/>
                    <a:gd name="T7" fmla="*/ 36 h 232"/>
                    <a:gd name="T8" fmla="*/ 4 w 47"/>
                    <a:gd name="T9" fmla="*/ 52 h 232"/>
                    <a:gd name="T10" fmla="*/ 11 w 47"/>
                    <a:gd name="T11" fmla="*/ 49 h 232"/>
                    <a:gd name="T12" fmla="*/ 11 w 47"/>
                    <a:gd name="T13" fmla="*/ 41 h 232"/>
                    <a:gd name="T14" fmla="*/ 11 w 47"/>
                    <a:gd name="T15" fmla="*/ 32 h 232"/>
                    <a:gd name="T16" fmla="*/ 11 w 47"/>
                    <a:gd name="T17" fmla="*/ 23 h 232"/>
                    <a:gd name="T18" fmla="*/ 10 w 47"/>
                    <a:gd name="T19" fmla="*/ 16 h 232"/>
                    <a:gd name="T20" fmla="*/ 9 w 47"/>
                    <a:gd name="T21" fmla="*/ 12 h 232"/>
                    <a:gd name="T22" fmla="*/ 7 w 47"/>
                    <a:gd name="T23" fmla="*/ 8 h 232"/>
                    <a:gd name="T24" fmla="*/ 6 w 47"/>
                    <a:gd name="T25" fmla="*/ 4 h 232"/>
                    <a:gd name="T26" fmla="*/ 3 w 47"/>
                    <a:gd name="T27" fmla="*/ 0 h 232"/>
                    <a:gd name="T28" fmla="*/ 0 w 47"/>
                    <a:gd name="T29" fmla="*/ 4 h 232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0" t="0" r="r" b="b"/>
                  <a:pathLst>
                    <a:path w="47" h="232">
                      <a:moveTo>
                        <a:pt x="0" y="19"/>
                      </a:moveTo>
                      <a:lnTo>
                        <a:pt x="14" y="55"/>
                      </a:lnTo>
                      <a:lnTo>
                        <a:pt x="22" y="101"/>
                      </a:lnTo>
                      <a:lnTo>
                        <a:pt x="24" y="159"/>
                      </a:lnTo>
                      <a:lnTo>
                        <a:pt x="19" y="232"/>
                      </a:lnTo>
                      <a:lnTo>
                        <a:pt x="45" y="217"/>
                      </a:lnTo>
                      <a:lnTo>
                        <a:pt x="47" y="178"/>
                      </a:lnTo>
                      <a:lnTo>
                        <a:pt x="47" y="140"/>
                      </a:lnTo>
                      <a:lnTo>
                        <a:pt x="45" y="103"/>
                      </a:lnTo>
                      <a:lnTo>
                        <a:pt x="41" y="71"/>
                      </a:lnTo>
                      <a:lnTo>
                        <a:pt x="36" y="52"/>
                      </a:lnTo>
                      <a:lnTo>
                        <a:pt x="29" y="34"/>
                      </a:lnTo>
                      <a:lnTo>
                        <a:pt x="22" y="17"/>
                      </a:lnTo>
                      <a:lnTo>
                        <a:pt x="13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118" name="Freeform 18"/>
                <p:cNvSpPr>
                  <a:spLocks/>
                </p:cNvSpPr>
                <p:nvPr userDrawn="1"/>
              </p:nvSpPr>
              <p:spPr bwMode="ltGray">
                <a:xfrm rot="4200091">
                  <a:off x="199" y="1720"/>
                  <a:ext cx="60" cy="27"/>
                </a:xfrm>
                <a:custGeom>
                  <a:avLst/>
                  <a:gdLst>
                    <a:gd name="T0" fmla="*/ 19 w 87"/>
                    <a:gd name="T1" fmla="*/ 5 h 40"/>
                    <a:gd name="T2" fmla="*/ 18 w 87"/>
                    <a:gd name="T3" fmla="*/ 3 h 40"/>
                    <a:gd name="T4" fmla="*/ 15 w 87"/>
                    <a:gd name="T5" fmla="*/ 2 h 40"/>
                    <a:gd name="T6" fmla="*/ 13 w 87"/>
                    <a:gd name="T7" fmla="*/ 1 h 40"/>
                    <a:gd name="T8" fmla="*/ 10 w 87"/>
                    <a:gd name="T9" fmla="*/ 1 h 40"/>
                    <a:gd name="T10" fmla="*/ 8 w 87"/>
                    <a:gd name="T11" fmla="*/ 1 h 40"/>
                    <a:gd name="T12" fmla="*/ 6 w 87"/>
                    <a:gd name="T13" fmla="*/ 1 h 40"/>
                    <a:gd name="T14" fmla="*/ 3 w 87"/>
                    <a:gd name="T15" fmla="*/ 0 h 40"/>
                    <a:gd name="T16" fmla="*/ 0 w 87"/>
                    <a:gd name="T17" fmla="*/ 1 h 40"/>
                    <a:gd name="T18" fmla="*/ 1 w 87"/>
                    <a:gd name="T19" fmla="*/ 1 h 40"/>
                    <a:gd name="T20" fmla="*/ 3 w 87"/>
                    <a:gd name="T21" fmla="*/ 2 h 40"/>
                    <a:gd name="T22" fmla="*/ 5 w 87"/>
                    <a:gd name="T23" fmla="*/ 3 h 40"/>
                    <a:gd name="T24" fmla="*/ 8 w 87"/>
                    <a:gd name="T25" fmla="*/ 3 h 40"/>
                    <a:gd name="T26" fmla="*/ 10 w 87"/>
                    <a:gd name="T27" fmla="*/ 5 h 40"/>
                    <a:gd name="T28" fmla="*/ 12 w 87"/>
                    <a:gd name="T29" fmla="*/ 5 h 40"/>
                    <a:gd name="T30" fmla="*/ 14 w 87"/>
                    <a:gd name="T31" fmla="*/ 7 h 40"/>
                    <a:gd name="T32" fmla="*/ 17 w 87"/>
                    <a:gd name="T33" fmla="*/ 8 h 40"/>
                    <a:gd name="T34" fmla="*/ 19 w 87"/>
                    <a:gd name="T35" fmla="*/ 5 h 40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87" h="40">
                      <a:moveTo>
                        <a:pt x="87" y="22"/>
                      </a:moveTo>
                      <a:lnTo>
                        <a:pt x="77" y="17"/>
                      </a:lnTo>
                      <a:lnTo>
                        <a:pt x="68" y="12"/>
                      </a:lnTo>
                      <a:lnTo>
                        <a:pt x="58" y="7"/>
                      </a:lnTo>
                      <a:lnTo>
                        <a:pt x="47" y="5"/>
                      </a:lnTo>
                      <a:lnTo>
                        <a:pt x="37" y="3"/>
                      </a:lnTo>
                      <a:lnTo>
                        <a:pt x="26" y="2"/>
                      </a:lnTo>
                      <a:lnTo>
                        <a:pt x="13" y="0"/>
                      </a:lnTo>
                      <a:lnTo>
                        <a:pt x="0" y="2"/>
                      </a:lnTo>
                      <a:lnTo>
                        <a:pt x="6" y="6"/>
                      </a:lnTo>
                      <a:lnTo>
                        <a:pt x="14" y="10"/>
                      </a:lnTo>
                      <a:lnTo>
                        <a:pt x="22" y="14"/>
                      </a:lnTo>
                      <a:lnTo>
                        <a:pt x="33" y="18"/>
                      </a:lnTo>
                      <a:lnTo>
                        <a:pt x="42" y="22"/>
                      </a:lnTo>
                      <a:lnTo>
                        <a:pt x="52" y="27"/>
                      </a:lnTo>
                      <a:lnTo>
                        <a:pt x="64" y="33"/>
                      </a:lnTo>
                      <a:lnTo>
                        <a:pt x="74" y="40"/>
                      </a:lnTo>
                      <a:lnTo>
                        <a:pt x="87" y="2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grpSp>
          <p:nvGrpSpPr>
            <p:cNvPr id="3084" name="Group 19"/>
            <p:cNvGrpSpPr>
              <a:grpSpLocks/>
            </p:cNvGrpSpPr>
            <p:nvPr/>
          </p:nvGrpSpPr>
          <p:grpSpPr bwMode="auto">
            <a:xfrm rot="6248562">
              <a:off x="343" y="3854"/>
              <a:ext cx="392" cy="424"/>
              <a:chOff x="1727" y="866"/>
              <a:chExt cx="129" cy="157"/>
            </a:xfrm>
          </p:grpSpPr>
          <p:sp>
            <p:nvSpPr>
              <p:cNvPr id="3107" name="Freeform 20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5 w 83"/>
                  <a:gd name="T1" fmla="*/ 2 h 117"/>
                  <a:gd name="T2" fmla="*/ 1 w 83"/>
                  <a:gd name="T3" fmla="*/ 0 h 117"/>
                  <a:gd name="T4" fmla="*/ 0 w 83"/>
                  <a:gd name="T5" fmla="*/ 8 h 117"/>
                  <a:gd name="T6" fmla="*/ 5 w 83"/>
                  <a:gd name="T7" fmla="*/ 2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08" name="Freeform 21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7 h 98"/>
                  <a:gd name="T2" fmla="*/ 8 w 140"/>
                  <a:gd name="T3" fmla="*/ 0 h 98"/>
                  <a:gd name="T4" fmla="*/ 9 w 140"/>
                  <a:gd name="T5" fmla="*/ 4 h 98"/>
                  <a:gd name="T6" fmla="*/ 0 w 140"/>
                  <a:gd name="T7" fmla="*/ 7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09" name="Freeform 2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0 w 145"/>
                  <a:gd name="T3" fmla="*/ 0 h 49"/>
                  <a:gd name="T4" fmla="*/ 9 w 145"/>
                  <a:gd name="T5" fmla="*/ 4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3085" name="Group 23"/>
            <p:cNvGrpSpPr>
              <a:grpSpLocks/>
            </p:cNvGrpSpPr>
            <p:nvPr/>
          </p:nvGrpSpPr>
          <p:grpSpPr bwMode="auto">
            <a:xfrm rot="5003157">
              <a:off x="249" y="1102"/>
              <a:ext cx="412" cy="500"/>
              <a:chOff x="1727" y="866"/>
              <a:chExt cx="129" cy="157"/>
            </a:xfrm>
          </p:grpSpPr>
          <p:sp>
            <p:nvSpPr>
              <p:cNvPr id="3104" name="Freeform 2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5 w 83"/>
                  <a:gd name="T1" fmla="*/ 2 h 117"/>
                  <a:gd name="T2" fmla="*/ 1 w 83"/>
                  <a:gd name="T3" fmla="*/ 0 h 117"/>
                  <a:gd name="T4" fmla="*/ 0 w 83"/>
                  <a:gd name="T5" fmla="*/ 8 h 117"/>
                  <a:gd name="T6" fmla="*/ 5 w 83"/>
                  <a:gd name="T7" fmla="*/ 2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05" name="Freeform 2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7 h 98"/>
                  <a:gd name="T2" fmla="*/ 8 w 140"/>
                  <a:gd name="T3" fmla="*/ 0 h 98"/>
                  <a:gd name="T4" fmla="*/ 9 w 140"/>
                  <a:gd name="T5" fmla="*/ 4 h 98"/>
                  <a:gd name="T6" fmla="*/ 0 w 140"/>
                  <a:gd name="T7" fmla="*/ 7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06" name="Freeform 2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0 w 145"/>
                  <a:gd name="T3" fmla="*/ 0 h 49"/>
                  <a:gd name="T4" fmla="*/ 9 w 145"/>
                  <a:gd name="T5" fmla="*/ 4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3086" name="Group 27"/>
            <p:cNvGrpSpPr>
              <a:grpSpLocks/>
            </p:cNvGrpSpPr>
            <p:nvPr/>
          </p:nvGrpSpPr>
          <p:grpSpPr bwMode="auto">
            <a:xfrm>
              <a:off x="815" y="0"/>
              <a:ext cx="345" cy="367"/>
              <a:chOff x="1727" y="866"/>
              <a:chExt cx="129" cy="157"/>
            </a:xfrm>
          </p:grpSpPr>
          <p:sp>
            <p:nvSpPr>
              <p:cNvPr id="3101" name="Freeform 2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5 w 83"/>
                  <a:gd name="T1" fmla="*/ 2 h 117"/>
                  <a:gd name="T2" fmla="*/ 1 w 83"/>
                  <a:gd name="T3" fmla="*/ 0 h 117"/>
                  <a:gd name="T4" fmla="*/ 0 w 83"/>
                  <a:gd name="T5" fmla="*/ 8 h 117"/>
                  <a:gd name="T6" fmla="*/ 5 w 83"/>
                  <a:gd name="T7" fmla="*/ 2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02" name="Freeform 2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7 h 98"/>
                  <a:gd name="T2" fmla="*/ 8 w 140"/>
                  <a:gd name="T3" fmla="*/ 0 h 98"/>
                  <a:gd name="T4" fmla="*/ 9 w 140"/>
                  <a:gd name="T5" fmla="*/ 4 h 98"/>
                  <a:gd name="T6" fmla="*/ 0 w 140"/>
                  <a:gd name="T7" fmla="*/ 7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03" name="Freeform 3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0 w 145"/>
                  <a:gd name="T3" fmla="*/ 0 h 49"/>
                  <a:gd name="T4" fmla="*/ 9 w 145"/>
                  <a:gd name="T5" fmla="*/ 4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3087" name="Freeform 31"/>
            <p:cNvSpPr>
              <a:spLocks/>
            </p:cNvSpPr>
            <p:nvPr/>
          </p:nvSpPr>
          <p:spPr bwMode="ltGray">
            <a:xfrm>
              <a:off x="87" y="94"/>
              <a:ext cx="699" cy="756"/>
            </a:xfrm>
            <a:custGeom>
              <a:avLst/>
              <a:gdLst>
                <a:gd name="T0" fmla="*/ 1 w 699"/>
                <a:gd name="T1" fmla="*/ 392 h 756"/>
                <a:gd name="T2" fmla="*/ 3 w 699"/>
                <a:gd name="T3" fmla="*/ 252 h 756"/>
                <a:gd name="T4" fmla="*/ 21 w 699"/>
                <a:gd name="T5" fmla="*/ 210 h 756"/>
                <a:gd name="T6" fmla="*/ 29 w 699"/>
                <a:gd name="T7" fmla="*/ 182 h 756"/>
                <a:gd name="T8" fmla="*/ 39 w 699"/>
                <a:gd name="T9" fmla="*/ 154 h 756"/>
                <a:gd name="T10" fmla="*/ 51 w 699"/>
                <a:gd name="T11" fmla="*/ 138 h 756"/>
                <a:gd name="T12" fmla="*/ 111 w 699"/>
                <a:gd name="T13" fmla="*/ 74 h 756"/>
                <a:gd name="T14" fmla="*/ 169 w 699"/>
                <a:gd name="T15" fmla="*/ 30 h 756"/>
                <a:gd name="T16" fmla="*/ 225 w 699"/>
                <a:gd name="T17" fmla="*/ 10 h 756"/>
                <a:gd name="T18" fmla="*/ 249 w 699"/>
                <a:gd name="T19" fmla="*/ 4 h 756"/>
                <a:gd name="T20" fmla="*/ 265 w 699"/>
                <a:gd name="T21" fmla="*/ 0 h 756"/>
                <a:gd name="T22" fmla="*/ 357 w 699"/>
                <a:gd name="T23" fmla="*/ 2 h 756"/>
                <a:gd name="T24" fmla="*/ 385 w 699"/>
                <a:gd name="T25" fmla="*/ 6 h 756"/>
                <a:gd name="T26" fmla="*/ 489 w 699"/>
                <a:gd name="T27" fmla="*/ 40 h 756"/>
                <a:gd name="T28" fmla="*/ 619 w 699"/>
                <a:gd name="T29" fmla="*/ 128 h 756"/>
                <a:gd name="T30" fmla="*/ 653 w 699"/>
                <a:gd name="T31" fmla="*/ 178 h 756"/>
                <a:gd name="T32" fmla="*/ 693 w 699"/>
                <a:gd name="T33" fmla="*/ 322 h 756"/>
                <a:gd name="T34" fmla="*/ 687 w 699"/>
                <a:gd name="T35" fmla="*/ 434 h 756"/>
                <a:gd name="T36" fmla="*/ 665 w 699"/>
                <a:gd name="T37" fmla="*/ 538 h 756"/>
                <a:gd name="T38" fmla="*/ 639 w 699"/>
                <a:gd name="T39" fmla="*/ 564 h 756"/>
                <a:gd name="T40" fmla="*/ 631 w 699"/>
                <a:gd name="T41" fmla="*/ 580 h 756"/>
                <a:gd name="T42" fmla="*/ 607 w 699"/>
                <a:gd name="T43" fmla="*/ 588 h 756"/>
                <a:gd name="T44" fmla="*/ 473 w 699"/>
                <a:gd name="T45" fmla="*/ 664 h 756"/>
                <a:gd name="T46" fmla="*/ 449 w 699"/>
                <a:gd name="T47" fmla="*/ 678 h 756"/>
                <a:gd name="T48" fmla="*/ 405 w 699"/>
                <a:gd name="T49" fmla="*/ 684 h 756"/>
                <a:gd name="T50" fmla="*/ 375 w 699"/>
                <a:gd name="T51" fmla="*/ 690 h 756"/>
                <a:gd name="T52" fmla="*/ 267 w 699"/>
                <a:gd name="T53" fmla="*/ 684 h 756"/>
                <a:gd name="T54" fmla="*/ 259 w 699"/>
                <a:gd name="T55" fmla="*/ 722 h 756"/>
                <a:gd name="T56" fmla="*/ 241 w 699"/>
                <a:gd name="T57" fmla="*/ 756 h 756"/>
                <a:gd name="T58" fmla="*/ 185 w 699"/>
                <a:gd name="T59" fmla="*/ 728 h 756"/>
                <a:gd name="T60" fmla="*/ 163 w 699"/>
                <a:gd name="T61" fmla="*/ 720 h 756"/>
                <a:gd name="T62" fmla="*/ 151 w 699"/>
                <a:gd name="T63" fmla="*/ 716 h 756"/>
                <a:gd name="T64" fmla="*/ 195 w 699"/>
                <a:gd name="T65" fmla="*/ 674 h 756"/>
                <a:gd name="T66" fmla="*/ 211 w 699"/>
                <a:gd name="T67" fmla="*/ 644 h 756"/>
                <a:gd name="T68" fmla="*/ 209 w 699"/>
                <a:gd name="T69" fmla="*/ 626 h 756"/>
                <a:gd name="T70" fmla="*/ 195 w 699"/>
                <a:gd name="T71" fmla="*/ 620 h 756"/>
                <a:gd name="T72" fmla="*/ 165 w 699"/>
                <a:gd name="T73" fmla="*/ 596 h 756"/>
                <a:gd name="T74" fmla="*/ 99 w 699"/>
                <a:gd name="T75" fmla="*/ 534 h 756"/>
                <a:gd name="T76" fmla="*/ 61 w 699"/>
                <a:gd name="T77" fmla="*/ 506 h 756"/>
                <a:gd name="T78" fmla="*/ 23 w 699"/>
                <a:gd name="T79" fmla="*/ 470 h 756"/>
                <a:gd name="T80" fmla="*/ 7 w 699"/>
                <a:gd name="T81" fmla="*/ 434 h 756"/>
                <a:gd name="T82" fmla="*/ 5 w 699"/>
                <a:gd name="T83" fmla="*/ 396 h 756"/>
                <a:gd name="T84" fmla="*/ 1 w 699"/>
                <a:gd name="T85" fmla="*/ 392 h 75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699" h="756">
                  <a:moveTo>
                    <a:pt x="1" y="392"/>
                  </a:moveTo>
                  <a:cubicBezTo>
                    <a:pt x="2" y="345"/>
                    <a:pt x="2" y="299"/>
                    <a:pt x="3" y="252"/>
                  </a:cubicBezTo>
                  <a:cubicBezTo>
                    <a:pt x="3" y="238"/>
                    <a:pt x="16" y="224"/>
                    <a:pt x="21" y="210"/>
                  </a:cubicBezTo>
                  <a:cubicBezTo>
                    <a:pt x="24" y="202"/>
                    <a:pt x="29" y="182"/>
                    <a:pt x="29" y="182"/>
                  </a:cubicBezTo>
                  <a:cubicBezTo>
                    <a:pt x="32" y="173"/>
                    <a:pt x="34" y="163"/>
                    <a:pt x="39" y="154"/>
                  </a:cubicBezTo>
                  <a:cubicBezTo>
                    <a:pt x="42" y="148"/>
                    <a:pt x="51" y="138"/>
                    <a:pt x="51" y="138"/>
                  </a:cubicBezTo>
                  <a:cubicBezTo>
                    <a:pt x="58" y="116"/>
                    <a:pt x="88" y="82"/>
                    <a:pt x="111" y="74"/>
                  </a:cubicBezTo>
                  <a:cubicBezTo>
                    <a:pt x="128" y="61"/>
                    <a:pt x="149" y="37"/>
                    <a:pt x="169" y="30"/>
                  </a:cubicBezTo>
                  <a:cubicBezTo>
                    <a:pt x="182" y="17"/>
                    <a:pt x="207" y="15"/>
                    <a:pt x="225" y="10"/>
                  </a:cubicBezTo>
                  <a:cubicBezTo>
                    <a:pt x="233" y="8"/>
                    <a:pt x="241" y="6"/>
                    <a:pt x="249" y="4"/>
                  </a:cubicBezTo>
                  <a:cubicBezTo>
                    <a:pt x="254" y="3"/>
                    <a:pt x="265" y="0"/>
                    <a:pt x="265" y="0"/>
                  </a:cubicBezTo>
                  <a:cubicBezTo>
                    <a:pt x="296" y="1"/>
                    <a:pt x="326" y="0"/>
                    <a:pt x="357" y="2"/>
                  </a:cubicBezTo>
                  <a:cubicBezTo>
                    <a:pt x="366" y="2"/>
                    <a:pt x="385" y="6"/>
                    <a:pt x="385" y="6"/>
                  </a:cubicBezTo>
                  <a:cubicBezTo>
                    <a:pt x="417" y="17"/>
                    <a:pt x="463" y="14"/>
                    <a:pt x="489" y="40"/>
                  </a:cubicBezTo>
                  <a:cubicBezTo>
                    <a:pt x="528" y="60"/>
                    <a:pt x="592" y="105"/>
                    <a:pt x="619" y="128"/>
                  </a:cubicBezTo>
                  <a:cubicBezTo>
                    <a:pt x="635" y="134"/>
                    <a:pt x="643" y="164"/>
                    <a:pt x="653" y="178"/>
                  </a:cubicBezTo>
                  <a:cubicBezTo>
                    <a:pt x="667" y="234"/>
                    <a:pt x="687" y="265"/>
                    <a:pt x="693" y="322"/>
                  </a:cubicBezTo>
                  <a:cubicBezTo>
                    <a:pt x="699" y="365"/>
                    <a:pt x="692" y="398"/>
                    <a:pt x="687" y="434"/>
                  </a:cubicBezTo>
                  <a:cubicBezTo>
                    <a:pt x="686" y="469"/>
                    <a:pt x="691" y="510"/>
                    <a:pt x="665" y="538"/>
                  </a:cubicBezTo>
                  <a:cubicBezTo>
                    <a:pt x="657" y="547"/>
                    <a:pt x="644" y="553"/>
                    <a:pt x="639" y="564"/>
                  </a:cubicBezTo>
                  <a:cubicBezTo>
                    <a:pt x="636" y="569"/>
                    <a:pt x="636" y="576"/>
                    <a:pt x="631" y="580"/>
                  </a:cubicBezTo>
                  <a:cubicBezTo>
                    <a:pt x="624" y="585"/>
                    <a:pt x="607" y="588"/>
                    <a:pt x="607" y="588"/>
                  </a:cubicBezTo>
                  <a:cubicBezTo>
                    <a:pt x="581" y="602"/>
                    <a:pt x="499" y="649"/>
                    <a:pt x="473" y="664"/>
                  </a:cubicBezTo>
                  <a:cubicBezTo>
                    <a:pt x="465" y="666"/>
                    <a:pt x="449" y="678"/>
                    <a:pt x="449" y="678"/>
                  </a:cubicBezTo>
                  <a:cubicBezTo>
                    <a:pt x="438" y="685"/>
                    <a:pt x="417" y="679"/>
                    <a:pt x="405" y="684"/>
                  </a:cubicBezTo>
                  <a:cubicBezTo>
                    <a:pt x="396" y="687"/>
                    <a:pt x="385" y="688"/>
                    <a:pt x="375" y="690"/>
                  </a:cubicBezTo>
                  <a:cubicBezTo>
                    <a:pt x="328" y="689"/>
                    <a:pt x="307" y="687"/>
                    <a:pt x="267" y="684"/>
                  </a:cubicBezTo>
                  <a:cubicBezTo>
                    <a:pt x="249" y="690"/>
                    <a:pt x="264" y="683"/>
                    <a:pt x="259" y="722"/>
                  </a:cubicBezTo>
                  <a:cubicBezTo>
                    <a:pt x="258" y="733"/>
                    <a:pt x="250" y="750"/>
                    <a:pt x="241" y="756"/>
                  </a:cubicBezTo>
                  <a:cubicBezTo>
                    <a:pt x="218" y="752"/>
                    <a:pt x="207" y="735"/>
                    <a:pt x="185" y="728"/>
                  </a:cubicBezTo>
                  <a:cubicBezTo>
                    <a:pt x="176" y="725"/>
                    <a:pt x="171" y="724"/>
                    <a:pt x="163" y="720"/>
                  </a:cubicBezTo>
                  <a:cubicBezTo>
                    <a:pt x="159" y="718"/>
                    <a:pt x="151" y="716"/>
                    <a:pt x="151" y="716"/>
                  </a:cubicBezTo>
                  <a:cubicBezTo>
                    <a:pt x="157" y="695"/>
                    <a:pt x="180" y="689"/>
                    <a:pt x="195" y="674"/>
                  </a:cubicBezTo>
                  <a:cubicBezTo>
                    <a:pt x="198" y="665"/>
                    <a:pt x="205" y="652"/>
                    <a:pt x="211" y="644"/>
                  </a:cubicBezTo>
                  <a:cubicBezTo>
                    <a:pt x="210" y="638"/>
                    <a:pt x="212" y="631"/>
                    <a:pt x="209" y="626"/>
                  </a:cubicBezTo>
                  <a:cubicBezTo>
                    <a:pt x="207" y="621"/>
                    <a:pt x="199" y="623"/>
                    <a:pt x="195" y="620"/>
                  </a:cubicBezTo>
                  <a:cubicBezTo>
                    <a:pt x="185" y="612"/>
                    <a:pt x="173" y="606"/>
                    <a:pt x="165" y="596"/>
                  </a:cubicBezTo>
                  <a:cubicBezTo>
                    <a:pt x="146" y="573"/>
                    <a:pt x="123" y="552"/>
                    <a:pt x="99" y="534"/>
                  </a:cubicBezTo>
                  <a:cubicBezTo>
                    <a:pt x="87" y="525"/>
                    <a:pt x="72" y="517"/>
                    <a:pt x="61" y="506"/>
                  </a:cubicBezTo>
                  <a:cubicBezTo>
                    <a:pt x="49" y="494"/>
                    <a:pt x="37" y="480"/>
                    <a:pt x="23" y="470"/>
                  </a:cubicBezTo>
                  <a:cubicBezTo>
                    <a:pt x="13" y="456"/>
                    <a:pt x="10" y="451"/>
                    <a:pt x="7" y="434"/>
                  </a:cubicBezTo>
                  <a:cubicBezTo>
                    <a:pt x="6" y="421"/>
                    <a:pt x="7" y="408"/>
                    <a:pt x="5" y="396"/>
                  </a:cubicBezTo>
                  <a:cubicBezTo>
                    <a:pt x="5" y="394"/>
                    <a:pt x="0" y="391"/>
                    <a:pt x="1" y="392"/>
                  </a:cubicBezTo>
                  <a:close/>
                </a:path>
              </a:pathLst>
            </a:custGeom>
            <a:solidFill>
              <a:schemeClr val="accent1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088" name="Freeform 32"/>
            <p:cNvSpPr>
              <a:spLocks/>
            </p:cNvSpPr>
            <p:nvPr/>
          </p:nvSpPr>
          <p:spPr bwMode="ltGray">
            <a:xfrm rot="828663">
              <a:off x="242" y="3404"/>
              <a:ext cx="132" cy="167"/>
            </a:xfrm>
            <a:custGeom>
              <a:avLst/>
              <a:gdLst>
                <a:gd name="T0" fmla="*/ 0 w 109"/>
                <a:gd name="T1" fmla="*/ 0 h 156"/>
                <a:gd name="T2" fmla="*/ 10 w 109"/>
                <a:gd name="T3" fmla="*/ 1 h 156"/>
                <a:gd name="T4" fmla="*/ 40 w 109"/>
                <a:gd name="T5" fmla="*/ 5 h 156"/>
                <a:gd name="T6" fmla="*/ 79 w 109"/>
                <a:gd name="T7" fmla="*/ 16 h 156"/>
                <a:gd name="T8" fmla="*/ 125 w 109"/>
                <a:gd name="T9" fmla="*/ 32 h 156"/>
                <a:gd name="T10" fmla="*/ 167 w 109"/>
                <a:gd name="T11" fmla="*/ 58 h 156"/>
                <a:gd name="T12" fmla="*/ 206 w 109"/>
                <a:gd name="T13" fmla="*/ 93 h 156"/>
                <a:gd name="T14" fmla="*/ 230 w 109"/>
                <a:gd name="T15" fmla="*/ 142 h 156"/>
                <a:gd name="T16" fmla="*/ 235 w 109"/>
                <a:gd name="T17" fmla="*/ 206 h 156"/>
                <a:gd name="T18" fmla="*/ 225 w 109"/>
                <a:gd name="T19" fmla="*/ 206 h 156"/>
                <a:gd name="T20" fmla="*/ 213 w 109"/>
                <a:gd name="T21" fmla="*/ 206 h 156"/>
                <a:gd name="T22" fmla="*/ 201 w 109"/>
                <a:gd name="T23" fmla="*/ 206 h 156"/>
                <a:gd name="T24" fmla="*/ 186 w 109"/>
                <a:gd name="T25" fmla="*/ 202 h 156"/>
                <a:gd name="T26" fmla="*/ 174 w 109"/>
                <a:gd name="T27" fmla="*/ 201 h 156"/>
                <a:gd name="T28" fmla="*/ 160 w 109"/>
                <a:gd name="T29" fmla="*/ 197 h 156"/>
                <a:gd name="T30" fmla="*/ 142 w 109"/>
                <a:gd name="T31" fmla="*/ 191 h 156"/>
                <a:gd name="T32" fmla="*/ 125 w 109"/>
                <a:gd name="T33" fmla="*/ 183 h 156"/>
                <a:gd name="T34" fmla="*/ 114 w 109"/>
                <a:gd name="T35" fmla="*/ 166 h 156"/>
                <a:gd name="T36" fmla="*/ 114 w 109"/>
                <a:gd name="T37" fmla="*/ 146 h 156"/>
                <a:gd name="T38" fmla="*/ 120 w 109"/>
                <a:gd name="T39" fmla="*/ 126 h 156"/>
                <a:gd name="T40" fmla="*/ 126 w 109"/>
                <a:gd name="T41" fmla="*/ 105 h 156"/>
                <a:gd name="T42" fmla="*/ 120 w 109"/>
                <a:gd name="T43" fmla="*/ 81 h 156"/>
                <a:gd name="T44" fmla="*/ 103 w 109"/>
                <a:gd name="T45" fmla="*/ 56 h 156"/>
                <a:gd name="T46" fmla="*/ 68 w 109"/>
                <a:gd name="T47" fmla="*/ 31 h 156"/>
                <a:gd name="T48" fmla="*/ 0 w 109"/>
                <a:gd name="T49" fmla="*/ 0 h 15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089" name="Freeform 33"/>
            <p:cNvSpPr>
              <a:spLocks/>
            </p:cNvSpPr>
            <p:nvPr/>
          </p:nvSpPr>
          <p:spPr bwMode="ltGray">
            <a:xfrm rot="828663">
              <a:off x="266" y="3592"/>
              <a:ext cx="66" cy="43"/>
            </a:xfrm>
            <a:custGeom>
              <a:avLst/>
              <a:gdLst>
                <a:gd name="T0" fmla="*/ 0 w 54"/>
                <a:gd name="T1" fmla="*/ 0 h 40"/>
                <a:gd name="T2" fmla="*/ 1 w 54"/>
                <a:gd name="T3" fmla="*/ 1 h 40"/>
                <a:gd name="T4" fmla="*/ 13 w 54"/>
                <a:gd name="T5" fmla="*/ 3 h 40"/>
                <a:gd name="T6" fmla="*/ 29 w 54"/>
                <a:gd name="T7" fmla="*/ 12 h 40"/>
                <a:gd name="T8" fmla="*/ 48 w 54"/>
                <a:gd name="T9" fmla="*/ 16 h 40"/>
                <a:gd name="T10" fmla="*/ 65 w 54"/>
                <a:gd name="T11" fmla="*/ 19 h 40"/>
                <a:gd name="T12" fmla="*/ 83 w 54"/>
                <a:gd name="T13" fmla="*/ 22 h 40"/>
                <a:gd name="T14" fmla="*/ 101 w 54"/>
                <a:gd name="T15" fmla="*/ 24 h 40"/>
                <a:gd name="T16" fmla="*/ 121 w 54"/>
                <a:gd name="T17" fmla="*/ 20 h 40"/>
                <a:gd name="T18" fmla="*/ 119 w 54"/>
                <a:gd name="T19" fmla="*/ 33 h 40"/>
                <a:gd name="T20" fmla="*/ 112 w 54"/>
                <a:gd name="T21" fmla="*/ 44 h 40"/>
                <a:gd name="T22" fmla="*/ 99 w 54"/>
                <a:gd name="T23" fmla="*/ 51 h 40"/>
                <a:gd name="T24" fmla="*/ 82 w 54"/>
                <a:gd name="T25" fmla="*/ 53 h 40"/>
                <a:gd name="T26" fmla="*/ 62 w 54"/>
                <a:gd name="T27" fmla="*/ 52 h 40"/>
                <a:gd name="T28" fmla="*/ 42 w 54"/>
                <a:gd name="T29" fmla="*/ 43 h 40"/>
                <a:gd name="T30" fmla="*/ 22 w 54"/>
                <a:gd name="T31" fmla="*/ 28 h 40"/>
                <a:gd name="T32" fmla="*/ 0 w 54"/>
                <a:gd name="T33" fmla="*/ 0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090" name="Freeform 34"/>
            <p:cNvSpPr>
              <a:spLocks/>
            </p:cNvSpPr>
            <p:nvPr/>
          </p:nvSpPr>
          <p:spPr bwMode="ltGray">
            <a:xfrm>
              <a:off x="11" y="4110"/>
              <a:ext cx="118" cy="209"/>
            </a:xfrm>
            <a:custGeom>
              <a:avLst/>
              <a:gdLst>
                <a:gd name="T0" fmla="*/ 0 w 118"/>
                <a:gd name="T1" fmla="*/ 0 h 209"/>
                <a:gd name="T2" fmla="*/ 6 w 118"/>
                <a:gd name="T3" fmla="*/ 8 h 209"/>
                <a:gd name="T4" fmla="*/ 15 w 118"/>
                <a:gd name="T5" fmla="*/ 19 h 209"/>
                <a:gd name="T6" fmla="*/ 26 w 118"/>
                <a:gd name="T7" fmla="*/ 33 h 209"/>
                <a:gd name="T8" fmla="*/ 38 w 118"/>
                <a:gd name="T9" fmla="*/ 51 h 209"/>
                <a:gd name="T10" fmla="*/ 54 w 118"/>
                <a:gd name="T11" fmla="*/ 72 h 209"/>
                <a:gd name="T12" fmla="*/ 67 w 118"/>
                <a:gd name="T13" fmla="*/ 94 h 209"/>
                <a:gd name="T14" fmla="*/ 79 w 118"/>
                <a:gd name="T15" fmla="*/ 119 h 209"/>
                <a:gd name="T16" fmla="*/ 87 w 118"/>
                <a:gd name="T17" fmla="*/ 146 h 209"/>
                <a:gd name="T18" fmla="*/ 94 w 118"/>
                <a:gd name="T19" fmla="*/ 175 h 209"/>
                <a:gd name="T20" fmla="*/ 91 w 118"/>
                <a:gd name="T21" fmla="*/ 209 h 209"/>
                <a:gd name="T22" fmla="*/ 118 w 118"/>
                <a:gd name="T23" fmla="*/ 209 h 209"/>
                <a:gd name="T24" fmla="*/ 117 w 118"/>
                <a:gd name="T25" fmla="*/ 177 h 209"/>
                <a:gd name="T26" fmla="*/ 104 w 118"/>
                <a:gd name="T27" fmla="*/ 119 h 209"/>
                <a:gd name="T28" fmla="*/ 82 w 118"/>
                <a:gd name="T29" fmla="*/ 69 h 209"/>
                <a:gd name="T30" fmla="*/ 47 w 118"/>
                <a:gd name="T31" fmla="*/ 27 h 209"/>
                <a:gd name="T32" fmla="*/ 0 w 118"/>
                <a:gd name="T33" fmla="*/ 0 h 20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18" h="209">
                  <a:moveTo>
                    <a:pt x="0" y="0"/>
                  </a:moveTo>
                  <a:lnTo>
                    <a:pt x="6" y="8"/>
                  </a:lnTo>
                  <a:lnTo>
                    <a:pt x="15" y="19"/>
                  </a:lnTo>
                  <a:lnTo>
                    <a:pt x="26" y="33"/>
                  </a:lnTo>
                  <a:lnTo>
                    <a:pt x="38" y="51"/>
                  </a:lnTo>
                  <a:lnTo>
                    <a:pt x="54" y="72"/>
                  </a:lnTo>
                  <a:lnTo>
                    <a:pt x="67" y="94"/>
                  </a:lnTo>
                  <a:lnTo>
                    <a:pt x="79" y="119"/>
                  </a:lnTo>
                  <a:lnTo>
                    <a:pt x="87" y="146"/>
                  </a:lnTo>
                  <a:lnTo>
                    <a:pt x="94" y="175"/>
                  </a:lnTo>
                  <a:lnTo>
                    <a:pt x="91" y="209"/>
                  </a:lnTo>
                  <a:lnTo>
                    <a:pt x="118" y="209"/>
                  </a:lnTo>
                  <a:lnTo>
                    <a:pt x="117" y="177"/>
                  </a:lnTo>
                  <a:lnTo>
                    <a:pt x="104" y="119"/>
                  </a:lnTo>
                  <a:lnTo>
                    <a:pt x="82" y="69"/>
                  </a:lnTo>
                  <a:lnTo>
                    <a:pt x="47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091" name="Freeform 35"/>
            <p:cNvSpPr>
              <a:spLocks/>
            </p:cNvSpPr>
            <p:nvPr/>
          </p:nvSpPr>
          <p:spPr bwMode="ltGray">
            <a:xfrm>
              <a:off x="0" y="3968"/>
              <a:ext cx="130" cy="128"/>
            </a:xfrm>
            <a:custGeom>
              <a:avLst/>
              <a:gdLst>
                <a:gd name="T0" fmla="*/ 103 w 130"/>
                <a:gd name="T1" fmla="*/ 0 h 128"/>
                <a:gd name="T2" fmla="*/ 130 w 130"/>
                <a:gd name="T3" fmla="*/ 128 h 128"/>
                <a:gd name="T4" fmla="*/ 125 w 130"/>
                <a:gd name="T5" fmla="*/ 126 h 128"/>
                <a:gd name="T6" fmla="*/ 111 w 130"/>
                <a:gd name="T7" fmla="*/ 121 h 128"/>
                <a:gd name="T8" fmla="*/ 92 w 130"/>
                <a:gd name="T9" fmla="*/ 111 h 128"/>
                <a:gd name="T10" fmla="*/ 68 w 130"/>
                <a:gd name="T11" fmla="*/ 103 h 128"/>
                <a:gd name="T12" fmla="*/ 41 w 130"/>
                <a:gd name="T13" fmla="*/ 94 h 128"/>
                <a:gd name="T14" fmla="*/ 19 w 130"/>
                <a:gd name="T15" fmla="*/ 90 h 128"/>
                <a:gd name="T16" fmla="*/ 0 w 130"/>
                <a:gd name="T17" fmla="*/ 93 h 128"/>
                <a:gd name="T18" fmla="*/ 0 w 130"/>
                <a:gd name="T19" fmla="*/ 72 h 128"/>
                <a:gd name="T20" fmla="*/ 12 w 130"/>
                <a:gd name="T21" fmla="*/ 70 h 128"/>
                <a:gd name="T22" fmla="*/ 24 w 130"/>
                <a:gd name="T23" fmla="*/ 66 h 128"/>
                <a:gd name="T24" fmla="*/ 38 w 130"/>
                <a:gd name="T25" fmla="*/ 66 h 128"/>
                <a:gd name="T26" fmla="*/ 51 w 130"/>
                <a:gd name="T27" fmla="*/ 67 h 128"/>
                <a:gd name="T28" fmla="*/ 65 w 130"/>
                <a:gd name="T29" fmla="*/ 70 h 128"/>
                <a:gd name="T30" fmla="*/ 78 w 130"/>
                <a:gd name="T31" fmla="*/ 78 h 128"/>
                <a:gd name="T32" fmla="*/ 81 w 130"/>
                <a:gd name="T33" fmla="*/ 74 h 128"/>
                <a:gd name="T34" fmla="*/ 81 w 130"/>
                <a:gd name="T35" fmla="*/ 58 h 128"/>
                <a:gd name="T36" fmla="*/ 82 w 130"/>
                <a:gd name="T37" fmla="*/ 37 h 128"/>
                <a:gd name="T38" fmla="*/ 82 w 130"/>
                <a:gd name="T39" fmla="*/ 29 h 128"/>
                <a:gd name="T40" fmla="*/ 80 w 130"/>
                <a:gd name="T41" fmla="*/ 29 h 128"/>
                <a:gd name="T42" fmla="*/ 77 w 130"/>
                <a:gd name="T43" fmla="*/ 27 h 128"/>
                <a:gd name="T44" fmla="*/ 76 w 130"/>
                <a:gd name="T45" fmla="*/ 22 h 128"/>
                <a:gd name="T46" fmla="*/ 75 w 130"/>
                <a:gd name="T47" fmla="*/ 19 h 128"/>
                <a:gd name="T48" fmla="*/ 76 w 130"/>
                <a:gd name="T49" fmla="*/ 15 h 128"/>
                <a:gd name="T50" fmla="*/ 79 w 130"/>
                <a:gd name="T51" fmla="*/ 10 h 128"/>
                <a:gd name="T52" fmla="*/ 89 w 130"/>
                <a:gd name="T53" fmla="*/ 6 h 128"/>
                <a:gd name="T54" fmla="*/ 103 w 130"/>
                <a:gd name="T55" fmla="*/ 0 h 128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0" t="0" r="r" b="b"/>
              <a:pathLst>
                <a:path w="130" h="128">
                  <a:moveTo>
                    <a:pt x="103" y="0"/>
                  </a:moveTo>
                  <a:lnTo>
                    <a:pt x="130" y="128"/>
                  </a:lnTo>
                  <a:lnTo>
                    <a:pt x="125" y="126"/>
                  </a:lnTo>
                  <a:lnTo>
                    <a:pt x="111" y="121"/>
                  </a:lnTo>
                  <a:lnTo>
                    <a:pt x="92" y="111"/>
                  </a:lnTo>
                  <a:lnTo>
                    <a:pt x="68" y="103"/>
                  </a:lnTo>
                  <a:lnTo>
                    <a:pt x="41" y="94"/>
                  </a:lnTo>
                  <a:lnTo>
                    <a:pt x="19" y="90"/>
                  </a:lnTo>
                  <a:lnTo>
                    <a:pt x="0" y="93"/>
                  </a:lnTo>
                  <a:lnTo>
                    <a:pt x="0" y="72"/>
                  </a:lnTo>
                  <a:lnTo>
                    <a:pt x="12" y="70"/>
                  </a:lnTo>
                  <a:lnTo>
                    <a:pt x="24" y="66"/>
                  </a:lnTo>
                  <a:lnTo>
                    <a:pt x="38" y="66"/>
                  </a:lnTo>
                  <a:lnTo>
                    <a:pt x="51" y="67"/>
                  </a:lnTo>
                  <a:lnTo>
                    <a:pt x="65" y="70"/>
                  </a:lnTo>
                  <a:lnTo>
                    <a:pt x="78" y="78"/>
                  </a:lnTo>
                  <a:lnTo>
                    <a:pt x="81" y="74"/>
                  </a:lnTo>
                  <a:lnTo>
                    <a:pt x="81" y="58"/>
                  </a:lnTo>
                  <a:lnTo>
                    <a:pt x="82" y="37"/>
                  </a:lnTo>
                  <a:lnTo>
                    <a:pt x="82" y="29"/>
                  </a:lnTo>
                  <a:lnTo>
                    <a:pt x="80" y="29"/>
                  </a:lnTo>
                  <a:lnTo>
                    <a:pt x="77" y="27"/>
                  </a:lnTo>
                  <a:lnTo>
                    <a:pt x="76" y="22"/>
                  </a:lnTo>
                  <a:lnTo>
                    <a:pt x="75" y="19"/>
                  </a:lnTo>
                  <a:lnTo>
                    <a:pt x="76" y="15"/>
                  </a:lnTo>
                  <a:lnTo>
                    <a:pt x="79" y="10"/>
                  </a:lnTo>
                  <a:lnTo>
                    <a:pt x="89" y="6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092" name="Freeform 36"/>
            <p:cNvSpPr>
              <a:spLocks/>
            </p:cNvSpPr>
            <p:nvPr/>
          </p:nvSpPr>
          <p:spPr bwMode="ltGray">
            <a:xfrm>
              <a:off x="0" y="3949"/>
              <a:ext cx="47" cy="86"/>
            </a:xfrm>
            <a:custGeom>
              <a:avLst/>
              <a:gdLst>
                <a:gd name="T0" fmla="*/ 37 w 47"/>
                <a:gd name="T1" fmla="*/ 0 h 86"/>
                <a:gd name="T2" fmla="*/ 15 w 47"/>
                <a:gd name="T3" fmla="*/ 37 h 86"/>
                <a:gd name="T4" fmla="*/ 0 w 47"/>
                <a:gd name="T5" fmla="*/ 59 h 86"/>
                <a:gd name="T6" fmla="*/ 0 w 47"/>
                <a:gd name="T7" fmla="*/ 86 h 86"/>
                <a:gd name="T8" fmla="*/ 8 w 47"/>
                <a:gd name="T9" fmla="*/ 82 h 86"/>
                <a:gd name="T10" fmla="*/ 20 w 47"/>
                <a:gd name="T11" fmla="*/ 73 h 86"/>
                <a:gd name="T12" fmla="*/ 33 w 47"/>
                <a:gd name="T13" fmla="*/ 63 h 86"/>
                <a:gd name="T14" fmla="*/ 42 w 47"/>
                <a:gd name="T15" fmla="*/ 51 h 86"/>
                <a:gd name="T16" fmla="*/ 47 w 47"/>
                <a:gd name="T17" fmla="*/ 36 h 86"/>
                <a:gd name="T18" fmla="*/ 46 w 47"/>
                <a:gd name="T19" fmla="*/ 19 h 86"/>
                <a:gd name="T20" fmla="*/ 37 w 47"/>
                <a:gd name="T21" fmla="*/ 0 h 8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7" h="86">
                  <a:moveTo>
                    <a:pt x="37" y="0"/>
                  </a:moveTo>
                  <a:lnTo>
                    <a:pt x="15" y="37"/>
                  </a:lnTo>
                  <a:lnTo>
                    <a:pt x="0" y="59"/>
                  </a:lnTo>
                  <a:lnTo>
                    <a:pt x="0" y="86"/>
                  </a:lnTo>
                  <a:lnTo>
                    <a:pt x="8" y="82"/>
                  </a:lnTo>
                  <a:lnTo>
                    <a:pt x="20" y="73"/>
                  </a:lnTo>
                  <a:lnTo>
                    <a:pt x="33" y="63"/>
                  </a:lnTo>
                  <a:lnTo>
                    <a:pt x="42" y="51"/>
                  </a:lnTo>
                  <a:lnTo>
                    <a:pt x="47" y="36"/>
                  </a:lnTo>
                  <a:lnTo>
                    <a:pt x="46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093" name="Freeform 37"/>
            <p:cNvSpPr>
              <a:spLocks/>
            </p:cNvSpPr>
            <p:nvPr/>
          </p:nvSpPr>
          <p:spPr bwMode="ltGray">
            <a:xfrm>
              <a:off x="0" y="3239"/>
              <a:ext cx="497" cy="740"/>
            </a:xfrm>
            <a:custGeom>
              <a:avLst/>
              <a:gdLst>
                <a:gd name="T0" fmla="*/ 0 w 497"/>
                <a:gd name="T1" fmla="*/ 13 h 740"/>
                <a:gd name="T2" fmla="*/ 41 w 497"/>
                <a:gd name="T3" fmla="*/ 4 h 740"/>
                <a:gd name="T4" fmla="*/ 101 w 497"/>
                <a:gd name="T5" fmla="*/ 0 h 740"/>
                <a:gd name="T6" fmla="*/ 170 w 497"/>
                <a:gd name="T7" fmla="*/ 4 h 740"/>
                <a:gd name="T8" fmla="*/ 248 w 497"/>
                <a:gd name="T9" fmla="*/ 21 h 740"/>
                <a:gd name="T10" fmla="*/ 323 w 497"/>
                <a:gd name="T11" fmla="*/ 50 h 740"/>
                <a:gd name="T12" fmla="*/ 382 w 497"/>
                <a:gd name="T13" fmla="*/ 90 h 740"/>
                <a:gd name="T14" fmla="*/ 428 w 497"/>
                <a:gd name="T15" fmla="*/ 141 h 740"/>
                <a:gd name="T16" fmla="*/ 463 w 497"/>
                <a:gd name="T17" fmla="*/ 199 h 740"/>
                <a:gd name="T18" fmla="*/ 485 w 497"/>
                <a:gd name="T19" fmla="*/ 262 h 740"/>
                <a:gd name="T20" fmla="*/ 496 w 497"/>
                <a:gd name="T21" fmla="*/ 327 h 740"/>
                <a:gd name="T22" fmla="*/ 497 w 497"/>
                <a:gd name="T23" fmla="*/ 396 h 740"/>
                <a:gd name="T24" fmla="*/ 487 w 497"/>
                <a:gd name="T25" fmla="*/ 462 h 740"/>
                <a:gd name="T26" fmla="*/ 470 w 497"/>
                <a:gd name="T27" fmla="*/ 527 h 740"/>
                <a:gd name="T28" fmla="*/ 443 w 497"/>
                <a:gd name="T29" fmla="*/ 586 h 740"/>
                <a:gd name="T30" fmla="*/ 406 w 497"/>
                <a:gd name="T31" fmla="*/ 639 h 740"/>
                <a:gd name="T32" fmla="*/ 364 w 497"/>
                <a:gd name="T33" fmla="*/ 683 h 740"/>
                <a:gd name="T34" fmla="*/ 315 w 497"/>
                <a:gd name="T35" fmla="*/ 715 h 740"/>
                <a:gd name="T36" fmla="*/ 259 w 497"/>
                <a:gd name="T37" fmla="*/ 736 h 740"/>
                <a:gd name="T38" fmla="*/ 198 w 497"/>
                <a:gd name="T39" fmla="*/ 740 h 740"/>
                <a:gd name="T40" fmla="*/ 131 w 497"/>
                <a:gd name="T41" fmla="*/ 727 h 740"/>
                <a:gd name="T42" fmla="*/ 167 w 497"/>
                <a:gd name="T43" fmla="*/ 728 h 740"/>
                <a:gd name="T44" fmla="*/ 204 w 497"/>
                <a:gd name="T45" fmla="*/ 718 h 740"/>
                <a:gd name="T46" fmla="*/ 238 w 497"/>
                <a:gd name="T47" fmla="*/ 700 h 740"/>
                <a:gd name="T48" fmla="*/ 272 w 497"/>
                <a:gd name="T49" fmla="*/ 670 h 740"/>
                <a:gd name="T50" fmla="*/ 304 w 497"/>
                <a:gd name="T51" fmla="*/ 635 h 740"/>
                <a:gd name="T52" fmla="*/ 333 w 497"/>
                <a:gd name="T53" fmla="*/ 594 h 740"/>
                <a:gd name="T54" fmla="*/ 358 w 497"/>
                <a:gd name="T55" fmla="*/ 549 h 740"/>
                <a:gd name="T56" fmla="*/ 381 w 497"/>
                <a:gd name="T57" fmla="*/ 500 h 740"/>
                <a:gd name="T58" fmla="*/ 396 w 497"/>
                <a:gd name="T59" fmla="*/ 449 h 740"/>
                <a:gd name="T60" fmla="*/ 408 w 497"/>
                <a:gd name="T61" fmla="*/ 397 h 740"/>
                <a:gd name="T62" fmla="*/ 414 w 497"/>
                <a:gd name="T63" fmla="*/ 346 h 740"/>
                <a:gd name="T64" fmla="*/ 412 w 497"/>
                <a:gd name="T65" fmla="*/ 296 h 740"/>
                <a:gd name="T66" fmla="*/ 402 w 497"/>
                <a:gd name="T67" fmla="*/ 251 h 740"/>
                <a:gd name="T68" fmla="*/ 384 w 497"/>
                <a:gd name="T69" fmla="*/ 208 h 740"/>
                <a:gd name="T70" fmla="*/ 357 w 497"/>
                <a:gd name="T71" fmla="*/ 172 h 740"/>
                <a:gd name="T72" fmla="*/ 320 w 497"/>
                <a:gd name="T73" fmla="*/ 142 h 740"/>
                <a:gd name="T74" fmla="*/ 260 w 497"/>
                <a:gd name="T75" fmla="*/ 107 h 740"/>
                <a:gd name="T76" fmla="*/ 203 w 497"/>
                <a:gd name="T77" fmla="*/ 82 h 740"/>
                <a:gd name="T78" fmla="*/ 154 w 497"/>
                <a:gd name="T79" fmla="*/ 65 h 740"/>
                <a:gd name="T80" fmla="*/ 108 w 497"/>
                <a:gd name="T81" fmla="*/ 56 h 740"/>
                <a:gd name="T82" fmla="*/ 68 w 497"/>
                <a:gd name="T83" fmla="*/ 55 h 740"/>
                <a:gd name="T84" fmla="*/ 32 w 497"/>
                <a:gd name="T85" fmla="*/ 61 h 740"/>
                <a:gd name="T86" fmla="*/ 0 w 497"/>
                <a:gd name="T87" fmla="*/ 70 h 740"/>
                <a:gd name="T88" fmla="*/ 0 w 497"/>
                <a:gd name="T89" fmla="*/ 13 h 740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497" h="740">
                  <a:moveTo>
                    <a:pt x="0" y="13"/>
                  </a:moveTo>
                  <a:lnTo>
                    <a:pt x="41" y="4"/>
                  </a:lnTo>
                  <a:lnTo>
                    <a:pt x="101" y="0"/>
                  </a:lnTo>
                  <a:lnTo>
                    <a:pt x="170" y="4"/>
                  </a:lnTo>
                  <a:lnTo>
                    <a:pt x="248" y="21"/>
                  </a:lnTo>
                  <a:lnTo>
                    <a:pt x="323" y="50"/>
                  </a:lnTo>
                  <a:lnTo>
                    <a:pt x="382" y="90"/>
                  </a:lnTo>
                  <a:lnTo>
                    <a:pt x="428" y="141"/>
                  </a:lnTo>
                  <a:lnTo>
                    <a:pt x="463" y="199"/>
                  </a:lnTo>
                  <a:lnTo>
                    <a:pt x="485" y="262"/>
                  </a:lnTo>
                  <a:lnTo>
                    <a:pt x="496" y="327"/>
                  </a:lnTo>
                  <a:lnTo>
                    <a:pt x="497" y="396"/>
                  </a:lnTo>
                  <a:lnTo>
                    <a:pt x="487" y="462"/>
                  </a:lnTo>
                  <a:lnTo>
                    <a:pt x="470" y="527"/>
                  </a:lnTo>
                  <a:lnTo>
                    <a:pt x="443" y="586"/>
                  </a:lnTo>
                  <a:lnTo>
                    <a:pt x="406" y="639"/>
                  </a:lnTo>
                  <a:lnTo>
                    <a:pt x="364" y="683"/>
                  </a:lnTo>
                  <a:lnTo>
                    <a:pt x="315" y="715"/>
                  </a:lnTo>
                  <a:lnTo>
                    <a:pt x="259" y="736"/>
                  </a:lnTo>
                  <a:lnTo>
                    <a:pt x="198" y="740"/>
                  </a:lnTo>
                  <a:lnTo>
                    <a:pt x="131" y="727"/>
                  </a:lnTo>
                  <a:lnTo>
                    <a:pt x="167" y="728"/>
                  </a:lnTo>
                  <a:lnTo>
                    <a:pt x="204" y="718"/>
                  </a:lnTo>
                  <a:lnTo>
                    <a:pt x="238" y="700"/>
                  </a:lnTo>
                  <a:lnTo>
                    <a:pt x="272" y="670"/>
                  </a:lnTo>
                  <a:lnTo>
                    <a:pt x="304" y="635"/>
                  </a:lnTo>
                  <a:lnTo>
                    <a:pt x="333" y="594"/>
                  </a:lnTo>
                  <a:lnTo>
                    <a:pt x="358" y="549"/>
                  </a:lnTo>
                  <a:lnTo>
                    <a:pt x="381" y="500"/>
                  </a:lnTo>
                  <a:lnTo>
                    <a:pt x="396" y="449"/>
                  </a:lnTo>
                  <a:lnTo>
                    <a:pt x="408" y="397"/>
                  </a:lnTo>
                  <a:lnTo>
                    <a:pt x="414" y="346"/>
                  </a:lnTo>
                  <a:lnTo>
                    <a:pt x="412" y="296"/>
                  </a:lnTo>
                  <a:lnTo>
                    <a:pt x="402" y="251"/>
                  </a:lnTo>
                  <a:lnTo>
                    <a:pt x="384" y="208"/>
                  </a:lnTo>
                  <a:lnTo>
                    <a:pt x="357" y="172"/>
                  </a:lnTo>
                  <a:lnTo>
                    <a:pt x="320" y="142"/>
                  </a:lnTo>
                  <a:lnTo>
                    <a:pt x="260" y="107"/>
                  </a:lnTo>
                  <a:lnTo>
                    <a:pt x="203" y="82"/>
                  </a:lnTo>
                  <a:lnTo>
                    <a:pt x="154" y="65"/>
                  </a:lnTo>
                  <a:lnTo>
                    <a:pt x="108" y="56"/>
                  </a:lnTo>
                  <a:lnTo>
                    <a:pt x="68" y="55"/>
                  </a:lnTo>
                  <a:lnTo>
                    <a:pt x="32" y="61"/>
                  </a:lnTo>
                  <a:lnTo>
                    <a:pt x="0" y="7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094" name="Freeform 38"/>
            <p:cNvSpPr>
              <a:spLocks/>
            </p:cNvSpPr>
            <p:nvPr/>
          </p:nvSpPr>
          <p:spPr bwMode="ltGray">
            <a:xfrm rot="1584153">
              <a:off x="20" y="410"/>
              <a:ext cx="344" cy="245"/>
            </a:xfrm>
            <a:custGeom>
              <a:avLst/>
              <a:gdLst>
                <a:gd name="T0" fmla="*/ 0 w 257"/>
                <a:gd name="T1" fmla="*/ 0 h 237"/>
                <a:gd name="T2" fmla="*/ 0 w 257"/>
                <a:gd name="T3" fmla="*/ 29 h 237"/>
                <a:gd name="T4" fmla="*/ 9 w 257"/>
                <a:gd name="T5" fmla="*/ 58 h 237"/>
                <a:gd name="T6" fmla="*/ 20 w 257"/>
                <a:gd name="T7" fmla="*/ 87 h 237"/>
                <a:gd name="T8" fmla="*/ 36 w 257"/>
                <a:gd name="T9" fmla="*/ 112 h 237"/>
                <a:gd name="T10" fmla="*/ 58 w 257"/>
                <a:gd name="T11" fmla="*/ 135 h 237"/>
                <a:gd name="T12" fmla="*/ 86 w 257"/>
                <a:gd name="T13" fmla="*/ 161 h 237"/>
                <a:gd name="T14" fmla="*/ 122 w 257"/>
                <a:gd name="T15" fmla="*/ 184 h 237"/>
                <a:gd name="T16" fmla="*/ 163 w 257"/>
                <a:gd name="T17" fmla="*/ 203 h 237"/>
                <a:gd name="T18" fmla="*/ 216 w 257"/>
                <a:gd name="T19" fmla="*/ 222 h 237"/>
                <a:gd name="T20" fmla="*/ 276 w 257"/>
                <a:gd name="T21" fmla="*/ 237 h 237"/>
                <a:gd name="T22" fmla="*/ 340 w 257"/>
                <a:gd name="T23" fmla="*/ 250 h 237"/>
                <a:gd name="T24" fmla="*/ 419 w 257"/>
                <a:gd name="T25" fmla="*/ 261 h 237"/>
                <a:gd name="T26" fmla="*/ 505 w 257"/>
                <a:gd name="T27" fmla="*/ 267 h 237"/>
                <a:gd name="T28" fmla="*/ 604 w 257"/>
                <a:gd name="T29" fmla="*/ 271 h 237"/>
                <a:gd name="T30" fmla="*/ 705 w 257"/>
                <a:gd name="T31" fmla="*/ 270 h 237"/>
                <a:gd name="T32" fmla="*/ 825 w 257"/>
                <a:gd name="T33" fmla="*/ 265 h 237"/>
                <a:gd name="T34" fmla="*/ 720 w 257"/>
                <a:gd name="T35" fmla="*/ 259 h 237"/>
                <a:gd name="T36" fmla="*/ 625 w 257"/>
                <a:gd name="T37" fmla="*/ 251 h 237"/>
                <a:gd name="T38" fmla="*/ 546 w 257"/>
                <a:gd name="T39" fmla="*/ 242 h 237"/>
                <a:gd name="T40" fmla="*/ 475 w 257"/>
                <a:gd name="T41" fmla="*/ 233 h 237"/>
                <a:gd name="T42" fmla="*/ 411 w 257"/>
                <a:gd name="T43" fmla="*/ 221 h 237"/>
                <a:gd name="T44" fmla="*/ 360 w 257"/>
                <a:gd name="T45" fmla="*/ 208 h 237"/>
                <a:gd name="T46" fmla="*/ 312 w 257"/>
                <a:gd name="T47" fmla="*/ 193 h 237"/>
                <a:gd name="T48" fmla="*/ 269 w 257"/>
                <a:gd name="T49" fmla="*/ 177 h 237"/>
                <a:gd name="T50" fmla="*/ 229 w 257"/>
                <a:gd name="T51" fmla="*/ 161 h 237"/>
                <a:gd name="T52" fmla="*/ 197 w 257"/>
                <a:gd name="T53" fmla="*/ 142 h 237"/>
                <a:gd name="T54" fmla="*/ 169 w 257"/>
                <a:gd name="T55" fmla="*/ 123 h 237"/>
                <a:gd name="T56" fmla="*/ 139 w 257"/>
                <a:gd name="T57" fmla="*/ 100 h 237"/>
                <a:gd name="T58" fmla="*/ 106 w 257"/>
                <a:gd name="T59" fmla="*/ 78 h 237"/>
                <a:gd name="T60" fmla="*/ 74 w 257"/>
                <a:gd name="T61" fmla="*/ 55 h 237"/>
                <a:gd name="T62" fmla="*/ 37 w 257"/>
                <a:gd name="T63" fmla="*/ 28 h 237"/>
                <a:gd name="T64" fmla="*/ 0 w 257"/>
                <a:gd name="T65" fmla="*/ 0 h 23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095" name="Freeform 39"/>
            <p:cNvSpPr>
              <a:spLocks/>
            </p:cNvSpPr>
            <p:nvPr/>
          </p:nvSpPr>
          <p:spPr bwMode="ltGray">
            <a:xfrm rot="1584153">
              <a:off x="242" y="756"/>
              <a:ext cx="167" cy="115"/>
            </a:xfrm>
            <a:custGeom>
              <a:avLst/>
              <a:gdLst>
                <a:gd name="T0" fmla="*/ 255 w 124"/>
                <a:gd name="T1" fmla="*/ 0 h 110"/>
                <a:gd name="T2" fmla="*/ 408 w 124"/>
                <a:gd name="T3" fmla="*/ 129 h 110"/>
                <a:gd name="T4" fmla="*/ 396 w 124"/>
                <a:gd name="T5" fmla="*/ 128 h 110"/>
                <a:gd name="T6" fmla="*/ 352 w 124"/>
                <a:gd name="T7" fmla="*/ 125 h 110"/>
                <a:gd name="T8" fmla="*/ 294 w 124"/>
                <a:gd name="T9" fmla="*/ 121 h 110"/>
                <a:gd name="T10" fmla="*/ 225 w 124"/>
                <a:gd name="T11" fmla="*/ 119 h 110"/>
                <a:gd name="T12" fmla="*/ 148 w 124"/>
                <a:gd name="T13" fmla="*/ 116 h 110"/>
                <a:gd name="T14" fmla="*/ 84 w 124"/>
                <a:gd name="T15" fmla="*/ 117 h 110"/>
                <a:gd name="T16" fmla="*/ 30 w 124"/>
                <a:gd name="T17" fmla="*/ 122 h 110"/>
                <a:gd name="T18" fmla="*/ 0 w 124"/>
                <a:gd name="T19" fmla="*/ 131 h 110"/>
                <a:gd name="T20" fmla="*/ 12 w 124"/>
                <a:gd name="T21" fmla="*/ 117 h 110"/>
                <a:gd name="T22" fmla="*/ 27 w 124"/>
                <a:gd name="T23" fmla="*/ 106 h 110"/>
                <a:gd name="T24" fmla="*/ 54 w 124"/>
                <a:gd name="T25" fmla="*/ 98 h 110"/>
                <a:gd name="T26" fmla="*/ 84 w 124"/>
                <a:gd name="T27" fmla="*/ 91 h 110"/>
                <a:gd name="T28" fmla="*/ 119 w 124"/>
                <a:gd name="T29" fmla="*/ 86 h 110"/>
                <a:gd name="T30" fmla="*/ 154 w 124"/>
                <a:gd name="T31" fmla="*/ 85 h 110"/>
                <a:gd name="T32" fmla="*/ 193 w 124"/>
                <a:gd name="T33" fmla="*/ 85 h 110"/>
                <a:gd name="T34" fmla="*/ 237 w 124"/>
                <a:gd name="T35" fmla="*/ 89 h 110"/>
                <a:gd name="T36" fmla="*/ 240 w 124"/>
                <a:gd name="T37" fmla="*/ 85 h 110"/>
                <a:gd name="T38" fmla="*/ 230 w 124"/>
                <a:gd name="T39" fmla="*/ 68 h 110"/>
                <a:gd name="T40" fmla="*/ 220 w 124"/>
                <a:gd name="T41" fmla="*/ 46 h 110"/>
                <a:gd name="T42" fmla="*/ 215 w 124"/>
                <a:gd name="T43" fmla="*/ 35 h 110"/>
                <a:gd name="T44" fmla="*/ 207 w 124"/>
                <a:gd name="T45" fmla="*/ 35 h 110"/>
                <a:gd name="T46" fmla="*/ 199 w 124"/>
                <a:gd name="T47" fmla="*/ 33 h 110"/>
                <a:gd name="T48" fmla="*/ 193 w 124"/>
                <a:gd name="T49" fmla="*/ 30 h 110"/>
                <a:gd name="T50" fmla="*/ 189 w 124"/>
                <a:gd name="T51" fmla="*/ 27 h 110"/>
                <a:gd name="T52" fmla="*/ 189 w 124"/>
                <a:gd name="T53" fmla="*/ 23 h 110"/>
                <a:gd name="T54" fmla="*/ 193 w 124"/>
                <a:gd name="T55" fmla="*/ 18 h 110"/>
                <a:gd name="T56" fmla="*/ 218 w 124"/>
                <a:gd name="T57" fmla="*/ 8 h 110"/>
                <a:gd name="T58" fmla="*/ 255 w 124"/>
                <a:gd name="T59" fmla="*/ 0 h 11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096" name="Freeform 40"/>
            <p:cNvSpPr>
              <a:spLocks/>
            </p:cNvSpPr>
            <p:nvPr/>
          </p:nvSpPr>
          <p:spPr bwMode="ltGray">
            <a:xfrm rot="1584153">
              <a:off x="574" y="286"/>
              <a:ext cx="147" cy="160"/>
            </a:xfrm>
            <a:custGeom>
              <a:avLst/>
              <a:gdLst>
                <a:gd name="T0" fmla="*/ 0 w 109"/>
                <a:gd name="T1" fmla="*/ 0 h 156"/>
                <a:gd name="T2" fmla="*/ 16 w 109"/>
                <a:gd name="T3" fmla="*/ 1 h 156"/>
                <a:gd name="T4" fmla="*/ 58 w 109"/>
                <a:gd name="T5" fmla="*/ 5 h 156"/>
                <a:gd name="T6" fmla="*/ 121 w 109"/>
                <a:gd name="T7" fmla="*/ 12 h 156"/>
                <a:gd name="T8" fmla="*/ 192 w 109"/>
                <a:gd name="T9" fmla="*/ 28 h 156"/>
                <a:gd name="T10" fmla="*/ 259 w 109"/>
                <a:gd name="T11" fmla="*/ 48 h 156"/>
                <a:gd name="T12" fmla="*/ 317 w 109"/>
                <a:gd name="T13" fmla="*/ 79 h 156"/>
                <a:gd name="T14" fmla="*/ 353 w 109"/>
                <a:gd name="T15" fmla="*/ 120 h 156"/>
                <a:gd name="T16" fmla="*/ 360 w 109"/>
                <a:gd name="T17" fmla="*/ 172 h 156"/>
                <a:gd name="T18" fmla="*/ 349 w 109"/>
                <a:gd name="T19" fmla="*/ 172 h 156"/>
                <a:gd name="T20" fmla="*/ 329 w 109"/>
                <a:gd name="T21" fmla="*/ 172 h 156"/>
                <a:gd name="T22" fmla="*/ 307 w 109"/>
                <a:gd name="T23" fmla="*/ 172 h 156"/>
                <a:gd name="T24" fmla="*/ 287 w 109"/>
                <a:gd name="T25" fmla="*/ 170 h 156"/>
                <a:gd name="T26" fmla="*/ 267 w 109"/>
                <a:gd name="T27" fmla="*/ 169 h 156"/>
                <a:gd name="T28" fmla="*/ 245 w 109"/>
                <a:gd name="T29" fmla="*/ 166 h 156"/>
                <a:gd name="T30" fmla="*/ 218 w 109"/>
                <a:gd name="T31" fmla="*/ 161 h 156"/>
                <a:gd name="T32" fmla="*/ 192 w 109"/>
                <a:gd name="T33" fmla="*/ 155 h 156"/>
                <a:gd name="T34" fmla="*/ 174 w 109"/>
                <a:gd name="T35" fmla="*/ 138 h 156"/>
                <a:gd name="T36" fmla="*/ 174 w 109"/>
                <a:gd name="T37" fmla="*/ 123 h 156"/>
                <a:gd name="T38" fmla="*/ 186 w 109"/>
                <a:gd name="T39" fmla="*/ 107 h 156"/>
                <a:gd name="T40" fmla="*/ 197 w 109"/>
                <a:gd name="T41" fmla="*/ 88 h 156"/>
                <a:gd name="T42" fmla="*/ 186 w 109"/>
                <a:gd name="T43" fmla="*/ 70 h 156"/>
                <a:gd name="T44" fmla="*/ 160 w 109"/>
                <a:gd name="T45" fmla="*/ 47 h 156"/>
                <a:gd name="T46" fmla="*/ 104 w 109"/>
                <a:gd name="T47" fmla="*/ 27 h 156"/>
                <a:gd name="T48" fmla="*/ 0 w 109"/>
                <a:gd name="T49" fmla="*/ 0 h 15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097" name="Freeform 41"/>
            <p:cNvSpPr>
              <a:spLocks/>
            </p:cNvSpPr>
            <p:nvPr/>
          </p:nvSpPr>
          <p:spPr bwMode="ltGray">
            <a:xfrm rot="1584153">
              <a:off x="236" y="721"/>
              <a:ext cx="62" cy="97"/>
            </a:xfrm>
            <a:custGeom>
              <a:avLst/>
              <a:gdLst>
                <a:gd name="T0" fmla="*/ 104 w 46"/>
                <a:gd name="T1" fmla="*/ 0 h 94"/>
                <a:gd name="T2" fmla="*/ 66 w 46"/>
                <a:gd name="T3" fmla="*/ 42 h 94"/>
                <a:gd name="T4" fmla="*/ 49 w 46"/>
                <a:gd name="T5" fmla="*/ 70 h 94"/>
                <a:gd name="T6" fmla="*/ 36 w 46"/>
                <a:gd name="T7" fmla="*/ 91 h 94"/>
                <a:gd name="T8" fmla="*/ 0 w 46"/>
                <a:gd name="T9" fmla="*/ 106 h 94"/>
                <a:gd name="T10" fmla="*/ 40 w 46"/>
                <a:gd name="T11" fmla="*/ 100 h 94"/>
                <a:gd name="T12" fmla="*/ 77 w 46"/>
                <a:gd name="T13" fmla="*/ 92 h 94"/>
                <a:gd name="T14" fmla="*/ 105 w 46"/>
                <a:gd name="T15" fmla="*/ 77 h 94"/>
                <a:gd name="T16" fmla="*/ 132 w 46"/>
                <a:gd name="T17" fmla="*/ 65 h 94"/>
                <a:gd name="T18" fmla="*/ 150 w 46"/>
                <a:gd name="T19" fmla="*/ 49 h 94"/>
                <a:gd name="T20" fmla="*/ 152 w 46"/>
                <a:gd name="T21" fmla="*/ 34 h 94"/>
                <a:gd name="T22" fmla="*/ 140 w 46"/>
                <a:gd name="T23" fmla="*/ 15 h 94"/>
                <a:gd name="T24" fmla="*/ 104 w 46"/>
                <a:gd name="T25" fmla="*/ 0 h 9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098" name="Freeform 42"/>
            <p:cNvSpPr>
              <a:spLocks/>
            </p:cNvSpPr>
            <p:nvPr/>
          </p:nvSpPr>
          <p:spPr bwMode="ltGray">
            <a:xfrm rot="1584153">
              <a:off x="585" y="466"/>
              <a:ext cx="72" cy="41"/>
            </a:xfrm>
            <a:custGeom>
              <a:avLst/>
              <a:gdLst>
                <a:gd name="T0" fmla="*/ 0 w 54"/>
                <a:gd name="T1" fmla="*/ 0 h 40"/>
                <a:gd name="T2" fmla="*/ 1 w 54"/>
                <a:gd name="T3" fmla="*/ 1 h 40"/>
                <a:gd name="T4" fmla="*/ 20 w 54"/>
                <a:gd name="T5" fmla="*/ 3 h 40"/>
                <a:gd name="T6" fmla="*/ 41 w 54"/>
                <a:gd name="T7" fmla="*/ 8 h 40"/>
                <a:gd name="T8" fmla="*/ 65 w 54"/>
                <a:gd name="T9" fmla="*/ 12 h 40"/>
                <a:gd name="T10" fmla="*/ 92 w 54"/>
                <a:gd name="T11" fmla="*/ 15 h 40"/>
                <a:gd name="T12" fmla="*/ 121 w 54"/>
                <a:gd name="T13" fmla="*/ 17 h 40"/>
                <a:gd name="T14" fmla="*/ 144 w 54"/>
                <a:gd name="T15" fmla="*/ 18 h 40"/>
                <a:gd name="T16" fmla="*/ 171 w 54"/>
                <a:gd name="T17" fmla="*/ 16 h 40"/>
                <a:gd name="T18" fmla="*/ 169 w 54"/>
                <a:gd name="T19" fmla="*/ 29 h 40"/>
                <a:gd name="T20" fmla="*/ 159 w 54"/>
                <a:gd name="T21" fmla="*/ 37 h 40"/>
                <a:gd name="T22" fmla="*/ 140 w 54"/>
                <a:gd name="T23" fmla="*/ 42 h 40"/>
                <a:gd name="T24" fmla="*/ 116 w 54"/>
                <a:gd name="T25" fmla="*/ 44 h 40"/>
                <a:gd name="T26" fmla="*/ 87 w 54"/>
                <a:gd name="T27" fmla="*/ 43 h 40"/>
                <a:gd name="T28" fmla="*/ 59 w 54"/>
                <a:gd name="T29" fmla="*/ 36 h 40"/>
                <a:gd name="T30" fmla="*/ 31 w 54"/>
                <a:gd name="T31" fmla="*/ 24 h 40"/>
                <a:gd name="T32" fmla="*/ 0 w 54"/>
                <a:gd name="T33" fmla="*/ 0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099" name="Freeform 43"/>
            <p:cNvSpPr>
              <a:spLocks/>
            </p:cNvSpPr>
            <p:nvPr/>
          </p:nvSpPr>
          <p:spPr bwMode="ltGray">
            <a:xfrm>
              <a:off x="0" y="886"/>
              <a:ext cx="360" cy="650"/>
            </a:xfrm>
            <a:custGeom>
              <a:avLst/>
              <a:gdLst>
                <a:gd name="T0" fmla="*/ 264 w 360"/>
                <a:gd name="T1" fmla="*/ 0 h 650"/>
                <a:gd name="T2" fmla="*/ 269 w 360"/>
                <a:gd name="T3" fmla="*/ 9 h 650"/>
                <a:gd name="T4" fmla="*/ 277 w 360"/>
                <a:gd name="T5" fmla="*/ 22 h 650"/>
                <a:gd name="T6" fmla="*/ 286 w 360"/>
                <a:gd name="T7" fmla="*/ 39 h 650"/>
                <a:gd name="T8" fmla="*/ 297 w 360"/>
                <a:gd name="T9" fmla="*/ 58 h 650"/>
                <a:gd name="T10" fmla="*/ 309 w 360"/>
                <a:gd name="T11" fmla="*/ 83 h 650"/>
                <a:gd name="T12" fmla="*/ 319 w 360"/>
                <a:gd name="T13" fmla="*/ 108 h 650"/>
                <a:gd name="T14" fmla="*/ 329 w 360"/>
                <a:gd name="T15" fmla="*/ 136 h 650"/>
                <a:gd name="T16" fmla="*/ 333 w 360"/>
                <a:gd name="T17" fmla="*/ 163 h 650"/>
                <a:gd name="T18" fmla="*/ 336 w 360"/>
                <a:gd name="T19" fmla="*/ 193 h 650"/>
                <a:gd name="T20" fmla="*/ 332 w 360"/>
                <a:gd name="T21" fmla="*/ 223 h 650"/>
                <a:gd name="T22" fmla="*/ 323 w 360"/>
                <a:gd name="T23" fmla="*/ 255 h 650"/>
                <a:gd name="T24" fmla="*/ 310 w 360"/>
                <a:gd name="T25" fmla="*/ 285 h 650"/>
                <a:gd name="T26" fmla="*/ 287 w 360"/>
                <a:gd name="T27" fmla="*/ 315 h 650"/>
                <a:gd name="T28" fmla="*/ 257 w 360"/>
                <a:gd name="T29" fmla="*/ 343 h 650"/>
                <a:gd name="T30" fmla="*/ 218 w 360"/>
                <a:gd name="T31" fmla="*/ 370 h 650"/>
                <a:gd name="T32" fmla="*/ 167 w 360"/>
                <a:gd name="T33" fmla="*/ 396 h 650"/>
                <a:gd name="T34" fmla="*/ 111 w 360"/>
                <a:gd name="T35" fmla="*/ 425 h 650"/>
                <a:gd name="T36" fmla="*/ 69 w 360"/>
                <a:gd name="T37" fmla="*/ 457 h 650"/>
                <a:gd name="T38" fmla="*/ 35 w 360"/>
                <a:gd name="T39" fmla="*/ 490 h 650"/>
                <a:gd name="T40" fmla="*/ 12 w 360"/>
                <a:gd name="T41" fmla="*/ 526 h 650"/>
                <a:gd name="T42" fmla="*/ 0 w 360"/>
                <a:gd name="T43" fmla="*/ 553 h 650"/>
                <a:gd name="T44" fmla="*/ 0 w 360"/>
                <a:gd name="T45" fmla="*/ 650 h 650"/>
                <a:gd name="T46" fmla="*/ 6 w 360"/>
                <a:gd name="T47" fmla="*/ 628 h 650"/>
                <a:gd name="T48" fmla="*/ 19 w 360"/>
                <a:gd name="T49" fmla="*/ 594 h 650"/>
                <a:gd name="T50" fmla="*/ 43 w 360"/>
                <a:gd name="T51" fmla="*/ 551 h 650"/>
                <a:gd name="T52" fmla="*/ 76 w 360"/>
                <a:gd name="T53" fmla="*/ 503 h 650"/>
                <a:gd name="T54" fmla="*/ 125 w 360"/>
                <a:gd name="T55" fmla="*/ 454 h 650"/>
                <a:gd name="T56" fmla="*/ 190 w 360"/>
                <a:gd name="T57" fmla="*/ 408 h 650"/>
                <a:gd name="T58" fmla="*/ 275 w 360"/>
                <a:gd name="T59" fmla="*/ 365 h 650"/>
                <a:gd name="T60" fmla="*/ 308 w 360"/>
                <a:gd name="T61" fmla="*/ 342 h 650"/>
                <a:gd name="T62" fmla="*/ 335 w 360"/>
                <a:gd name="T63" fmla="*/ 305 h 650"/>
                <a:gd name="T64" fmla="*/ 352 w 360"/>
                <a:gd name="T65" fmla="*/ 255 h 650"/>
                <a:gd name="T66" fmla="*/ 360 w 360"/>
                <a:gd name="T67" fmla="*/ 201 h 650"/>
                <a:gd name="T68" fmla="*/ 356 w 360"/>
                <a:gd name="T69" fmla="*/ 144 h 650"/>
                <a:gd name="T70" fmla="*/ 341 w 360"/>
                <a:gd name="T71" fmla="*/ 88 h 650"/>
                <a:gd name="T72" fmla="*/ 311 w 360"/>
                <a:gd name="T73" fmla="*/ 39 h 650"/>
                <a:gd name="T74" fmla="*/ 264 w 360"/>
                <a:gd name="T75" fmla="*/ 0 h 650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360" h="650">
                  <a:moveTo>
                    <a:pt x="264" y="0"/>
                  </a:moveTo>
                  <a:lnTo>
                    <a:pt x="269" y="9"/>
                  </a:lnTo>
                  <a:lnTo>
                    <a:pt x="277" y="22"/>
                  </a:lnTo>
                  <a:lnTo>
                    <a:pt x="286" y="39"/>
                  </a:lnTo>
                  <a:lnTo>
                    <a:pt x="297" y="58"/>
                  </a:lnTo>
                  <a:lnTo>
                    <a:pt x="309" y="83"/>
                  </a:lnTo>
                  <a:lnTo>
                    <a:pt x="319" y="108"/>
                  </a:lnTo>
                  <a:lnTo>
                    <a:pt x="329" y="136"/>
                  </a:lnTo>
                  <a:lnTo>
                    <a:pt x="333" y="163"/>
                  </a:lnTo>
                  <a:lnTo>
                    <a:pt x="336" y="193"/>
                  </a:lnTo>
                  <a:lnTo>
                    <a:pt x="332" y="223"/>
                  </a:lnTo>
                  <a:lnTo>
                    <a:pt x="323" y="255"/>
                  </a:lnTo>
                  <a:lnTo>
                    <a:pt x="310" y="285"/>
                  </a:lnTo>
                  <a:lnTo>
                    <a:pt x="287" y="315"/>
                  </a:lnTo>
                  <a:lnTo>
                    <a:pt x="257" y="343"/>
                  </a:lnTo>
                  <a:lnTo>
                    <a:pt x="218" y="370"/>
                  </a:lnTo>
                  <a:lnTo>
                    <a:pt x="167" y="396"/>
                  </a:lnTo>
                  <a:lnTo>
                    <a:pt x="111" y="425"/>
                  </a:lnTo>
                  <a:lnTo>
                    <a:pt x="69" y="457"/>
                  </a:lnTo>
                  <a:lnTo>
                    <a:pt x="35" y="490"/>
                  </a:lnTo>
                  <a:lnTo>
                    <a:pt x="12" y="526"/>
                  </a:lnTo>
                  <a:lnTo>
                    <a:pt x="0" y="553"/>
                  </a:lnTo>
                  <a:lnTo>
                    <a:pt x="0" y="650"/>
                  </a:lnTo>
                  <a:lnTo>
                    <a:pt x="6" y="628"/>
                  </a:lnTo>
                  <a:lnTo>
                    <a:pt x="19" y="594"/>
                  </a:lnTo>
                  <a:lnTo>
                    <a:pt x="43" y="551"/>
                  </a:lnTo>
                  <a:lnTo>
                    <a:pt x="76" y="503"/>
                  </a:lnTo>
                  <a:lnTo>
                    <a:pt x="125" y="454"/>
                  </a:lnTo>
                  <a:lnTo>
                    <a:pt x="190" y="408"/>
                  </a:lnTo>
                  <a:lnTo>
                    <a:pt x="275" y="365"/>
                  </a:lnTo>
                  <a:lnTo>
                    <a:pt x="308" y="342"/>
                  </a:lnTo>
                  <a:lnTo>
                    <a:pt x="335" y="305"/>
                  </a:lnTo>
                  <a:lnTo>
                    <a:pt x="352" y="255"/>
                  </a:lnTo>
                  <a:lnTo>
                    <a:pt x="360" y="201"/>
                  </a:lnTo>
                  <a:lnTo>
                    <a:pt x="356" y="144"/>
                  </a:lnTo>
                  <a:lnTo>
                    <a:pt x="341" y="88"/>
                  </a:lnTo>
                  <a:lnTo>
                    <a:pt x="311" y="39"/>
                  </a:lnTo>
                  <a:lnTo>
                    <a:pt x="26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00" name="Freeform 44"/>
            <p:cNvSpPr>
              <a:spLocks/>
            </p:cNvSpPr>
            <p:nvPr/>
          </p:nvSpPr>
          <p:spPr bwMode="ltGray">
            <a:xfrm rot="1584153">
              <a:off x="56" y="84"/>
              <a:ext cx="804" cy="686"/>
            </a:xfrm>
            <a:custGeom>
              <a:avLst/>
              <a:gdLst>
                <a:gd name="T0" fmla="*/ 54 w 596"/>
                <a:gd name="T1" fmla="*/ 416 h 666"/>
                <a:gd name="T2" fmla="*/ 20 w 596"/>
                <a:gd name="T3" fmla="*/ 384 h 666"/>
                <a:gd name="T4" fmla="*/ 0 w 596"/>
                <a:gd name="T5" fmla="*/ 325 h 666"/>
                <a:gd name="T6" fmla="*/ 12 w 596"/>
                <a:gd name="T7" fmla="*/ 250 h 666"/>
                <a:gd name="T8" fmla="*/ 84 w 596"/>
                <a:gd name="T9" fmla="*/ 171 h 666"/>
                <a:gd name="T10" fmla="*/ 228 w 596"/>
                <a:gd name="T11" fmla="*/ 96 h 666"/>
                <a:gd name="T12" fmla="*/ 471 w 596"/>
                <a:gd name="T13" fmla="*/ 35 h 666"/>
                <a:gd name="T14" fmla="*/ 817 w 596"/>
                <a:gd name="T15" fmla="*/ 2 h 666"/>
                <a:gd name="T16" fmla="*/ 1260 w 596"/>
                <a:gd name="T17" fmla="*/ 9 h 666"/>
                <a:gd name="T18" fmla="*/ 1603 w 596"/>
                <a:gd name="T19" fmla="*/ 76 h 666"/>
                <a:gd name="T20" fmla="*/ 1835 w 596"/>
                <a:gd name="T21" fmla="*/ 185 h 666"/>
                <a:gd name="T22" fmla="*/ 1956 w 596"/>
                <a:gd name="T23" fmla="*/ 320 h 666"/>
                <a:gd name="T24" fmla="*/ 1971 w 596"/>
                <a:gd name="T25" fmla="*/ 460 h 666"/>
                <a:gd name="T26" fmla="*/ 1876 w 596"/>
                <a:gd name="T27" fmla="*/ 591 h 666"/>
                <a:gd name="T28" fmla="*/ 1679 w 596"/>
                <a:gd name="T29" fmla="*/ 692 h 666"/>
                <a:gd name="T30" fmla="*/ 1381 w 596"/>
                <a:gd name="T31" fmla="*/ 747 h 666"/>
                <a:gd name="T32" fmla="*/ 1288 w 596"/>
                <a:gd name="T33" fmla="*/ 742 h 666"/>
                <a:gd name="T34" fmla="*/ 1461 w 596"/>
                <a:gd name="T35" fmla="*/ 695 h 666"/>
                <a:gd name="T36" fmla="*/ 1596 w 596"/>
                <a:gd name="T37" fmla="*/ 612 h 666"/>
                <a:gd name="T38" fmla="*/ 1688 w 596"/>
                <a:gd name="T39" fmla="*/ 511 h 666"/>
                <a:gd name="T40" fmla="*/ 1721 w 596"/>
                <a:gd name="T41" fmla="*/ 400 h 666"/>
                <a:gd name="T42" fmla="*/ 1701 w 596"/>
                <a:gd name="T43" fmla="*/ 290 h 666"/>
                <a:gd name="T44" fmla="*/ 1605 w 596"/>
                <a:gd name="T45" fmla="*/ 196 h 666"/>
                <a:gd name="T46" fmla="*/ 1434 w 596"/>
                <a:gd name="T47" fmla="*/ 126 h 666"/>
                <a:gd name="T48" fmla="*/ 1130 w 596"/>
                <a:gd name="T49" fmla="*/ 83 h 666"/>
                <a:gd name="T50" fmla="*/ 815 w 596"/>
                <a:gd name="T51" fmla="*/ 69 h 666"/>
                <a:gd name="T52" fmla="*/ 577 w 596"/>
                <a:gd name="T53" fmla="*/ 79 h 666"/>
                <a:gd name="T54" fmla="*/ 401 w 596"/>
                <a:gd name="T55" fmla="*/ 113 h 666"/>
                <a:gd name="T56" fmla="*/ 277 w 596"/>
                <a:gd name="T57" fmla="*/ 168 h 666"/>
                <a:gd name="T58" fmla="*/ 189 w 596"/>
                <a:gd name="T59" fmla="*/ 232 h 666"/>
                <a:gd name="T60" fmla="*/ 132 w 596"/>
                <a:gd name="T61" fmla="*/ 306 h 666"/>
                <a:gd name="T62" fmla="*/ 93 w 596"/>
                <a:gd name="T63" fmla="*/ 381 h 66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596" h="666">
                  <a:moveTo>
                    <a:pt x="22" y="372"/>
                  </a:moveTo>
                  <a:lnTo>
                    <a:pt x="16" y="370"/>
                  </a:lnTo>
                  <a:lnTo>
                    <a:pt x="10" y="360"/>
                  </a:lnTo>
                  <a:lnTo>
                    <a:pt x="6" y="341"/>
                  </a:lnTo>
                  <a:lnTo>
                    <a:pt x="1" y="318"/>
                  </a:lnTo>
                  <a:lnTo>
                    <a:pt x="0" y="289"/>
                  </a:lnTo>
                  <a:lnTo>
                    <a:pt x="0" y="257"/>
                  </a:lnTo>
                  <a:lnTo>
                    <a:pt x="4" y="222"/>
                  </a:lnTo>
                  <a:lnTo>
                    <a:pt x="13" y="187"/>
                  </a:lnTo>
                  <a:lnTo>
                    <a:pt x="25" y="151"/>
                  </a:lnTo>
                  <a:lnTo>
                    <a:pt x="45" y="116"/>
                  </a:lnTo>
                  <a:lnTo>
                    <a:pt x="69" y="84"/>
                  </a:lnTo>
                  <a:lnTo>
                    <a:pt x="101" y="55"/>
                  </a:lnTo>
                  <a:lnTo>
                    <a:pt x="142" y="31"/>
                  </a:lnTo>
                  <a:lnTo>
                    <a:pt x="190" y="13"/>
                  </a:lnTo>
                  <a:lnTo>
                    <a:pt x="247" y="2"/>
                  </a:lnTo>
                  <a:lnTo>
                    <a:pt x="314" y="0"/>
                  </a:lnTo>
                  <a:lnTo>
                    <a:pt x="380" y="9"/>
                  </a:lnTo>
                  <a:lnTo>
                    <a:pt x="436" y="33"/>
                  </a:lnTo>
                  <a:lnTo>
                    <a:pt x="484" y="68"/>
                  </a:lnTo>
                  <a:lnTo>
                    <a:pt x="524" y="113"/>
                  </a:lnTo>
                  <a:lnTo>
                    <a:pt x="554" y="165"/>
                  </a:lnTo>
                  <a:lnTo>
                    <a:pt x="577" y="222"/>
                  </a:lnTo>
                  <a:lnTo>
                    <a:pt x="591" y="284"/>
                  </a:lnTo>
                  <a:lnTo>
                    <a:pt x="596" y="347"/>
                  </a:lnTo>
                  <a:lnTo>
                    <a:pt x="595" y="409"/>
                  </a:lnTo>
                  <a:lnTo>
                    <a:pt x="585" y="469"/>
                  </a:lnTo>
                  <a:lnTo>
                    <a:pt x="566" y="525"/>
                  </a:lnTo>
                  <a:lnTo>
                    <a:pt x="540" y="574"/>
                  </a:lnTo>
                  <a:lnTo>
                    <a:pt x="507" y="615"/>
                  </a:lnTo>
                  <a:lnTo>
                    <a:pt x="465" y="645"/>
                  </a:lnTo>
                  <a:lnTo>
                    <a:pt x="417" y="663"/>
                  </a:lnTo>
                  <a:lnTo>
                    <a:pt x="360" y="666"/>
                  </a:lnTo>
                  <a:lnTo>
                    <a:pt x="389" y="659"/>
                  </a:lnTo>
                  <a:lnTo>
                    <a:pt x="417" y="642"/>
                  </a:lnTo>
                  <a:lnTo>
                    <a:pt x="441" y="617"/>
                  </a:lnTo>
                  <a:lnTo>
                    <a:pt x="463" y="583"/>
                  </a:lnTo>
                  <a:lnTo>
                    <a:pt x="482" y="544"/>
                  </a:lnTo>
                  <a:lnTo>
                    <a:pt x="497" y="501"/>
                  </a:lnTo>
                  <a:lnTo>
                    <a:pt x="509" y="454"/>
                  </a:lnTo>
                  <a:lnTo>
                    <a:pt x="517" y="404"/>
                  </a:lnTo>
                  <a:lnTo>
                    <a:pt x="520" y="355"/>
                  </a:lnTo>
                  <a:lnTo>
                    <a:pt x="519" y="305"/>
                  </a:lnTo>
                  <a:lnTo>
                    <a:pt x="514" y="258"/>
                  </a:lnTo>
                  <a:lnTo>
                    <a:pt x="502" y="213"/>
                  </a:lnTo>
                  <a:lnTo>
                    <a:pt x="485" y="174"/>
                  </a:lnTo>
                  <a:lnTo>
                    <a:pt x="462" y="139"/>
                  </a:lnTo>
                  <a:lnTo>
                    <a:pt x="433" y="112"/>
                  </a:lnTo>
                  <a:lnTo>
                    <a:pt x="397" y="93"/>
                  </a:lnTo>
                  <a:lnTo>
                    <a:pt x="341" y="75"/>
                  </a:lnTo>
                  <a:lnTo>
                    <a:pt x="290" y="65"/>
                  </a:lnTo>
                  <a:lnTo>
                    <a:pt x="246" y="61"/>
                  </a:lnTo>
                  <a:lnTo>
                    <a:pt x="207" y="63"/>
                  </a:lnTo>
                  <a:lnTo>
                    <a:pt x="174" y="71"/>
                  </a:lnTo>
                  <a:lnTo>
                    <a:pt x="146" y="84"/>
                  </a:lnTo>
                  <a:lnTo>
                    <a:pt x="121" y="101"/>
                  </a:lnTo>
                  <a:lnTo>
                    <a:pt x="101" y="123"/>
                  </a:lnTo>
                  <a:lnTo>
                    <a:pt x="84" y="149"/>
                  </a:lnTo>
                  <a:lnTo>
                    <a:pt x="69" y="176"/>
                  </a:lnTo>
                  <a:lnTo>
                    <a:pt x="57" y="206"/>
                  </a:lnTo>
                  <a:lnTo>
                    <a:pt x="48" y="239"/>
                  </a:lnTo>
                  <a:lnTo>
                    <a:pt x="40" y="272"/>
                  </a:lnTo>
                  <a:lnTo>
                    <a:pt x="33" y="305"/>
                  </a:lnTo>
                  <a:lnTo>
                    <a:pt x="28" y="339"/>
                  </a:lnTo>
                  <a:lnTo>
                    <a:pt x="22" y="37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30797" name="Rectangle 45"/>
          <p:cNvSpPr>
            <a:spLocks noGrp="1" noChangeArrowheads="1"/>
          </p:cNvSpPr>
          <p:nvPr>
            <p:ph type="title"/>
          </p:nvPr>
        </p:nvSpPr>
        <p:spPr bwMode="auto">
          <a:xfrm>
            <a:off x="442913" y="103188"/>
            <a:ext cx="8243887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076" name="Rectangle 4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5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30799" name="Rectangle 4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30800" name="Rectangle 4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30801" name="Rectangle 4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CDE780C3-762D-44D5-9677-F3B8C10799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1" r:id="rId1"/>
    <p:sldLayoutId id="2147484296" r:id="rId2"/>
    <p:sldLayoutId id="2147484297" r:id="rId3"/>
    <p:sldLayoutId id="2147484298" r:id="rId4"/>
    <p:sldLayoutId id="2147484299" r:id="rId5"/>
    <p:sldLayoutId id="2147484300" r:id="rId6"/>
    <p:sldLayoutId id="2147484301" r:id="rId7"/>
    <p:sldLayoutId id="2147484302" r:id="rId8"/>
    <p:sldLayoutId id="2147484303" r:id="rId9"/>
    <p:sldLayoutId id="2147484304" r:id="rId10"/>
    <p:sldLayoutId id="2147484305" r:id="rId11"/>
  </p:sldLayoutIdLst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Verdana" pitchFamily="34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Verdana" pitchFamily="34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Verdana" pitchFamily="34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Verdana" pitchFamily="34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Verdana" pitchFamily="34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Verdana" pitchFamily="34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Verdana" pitchFamily="34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CDE780C3-762D-44D5-9677-F3B8C107996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30" r:id="rId1"/>
    <p:sldLayoutId id="2147484431" r:id="rId2"/>
    <p:sldLayoutId id="2147484432" r:id="rId3"/>
    <p:sldLayoutId id="2147484433" r:id="rId4"/>
    <p:sldLayoutId id="2147484434" r:id="rId5"/>
    <p:sldLayoutId id="2147484435" r:id="rId6"/>
    <p:sldLayoutId id="2147484436" r:id="rId7"/>
    <p:sldLayoutId id="2147484437" r:id="rId8"/>
    <p:sldLayoutId id="2147484438" r:id="rId9"/>
    <p:sldLayoutId id="2147484439" r:id="rId10"/>
    <p:sldLayoutId id="2147484440" r:id="rId11"/>
    <p:sldLayoutId id="2147484441" r:id="rId12"/>
  </p:sldLayoutIdLs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fot_7.swf" TargetMode="External"/><Relationship Id="rId2" Type="http://schemas.openxmlformats.org/officeDocument/2006/relationships/hyperlink" Target="&#1044;&#1086;&#1073;&#1072;&#1074;&#1080;&#1090;&#1100;%20&#1082;%20&#1087;&#1088;&#1077;&#1079;&#1077;&#1085;&#1090;&#1072;&#1094;&#1080;&#1080;-&#1062;&#1054;&#1056;.doc" TargetMode="External"/><Relationship Id="rId1" Type="http://schemas.openxmlformats.org/officeDocument/2006/relationships/slideLayout" Target="../slideLayouts/slideLayout18.xml"/><Relationship Id="rId5" Type="http://schemas.openxmlformats.org/officeDocument/2006/relationships/hyperlink" Target="&#1082;&#1086;&#1083;&#1077;&#1085;&#1095;&#1072;&#1090;&#1099;&#1081;%20&#1074;&#1072;&#1083;.avi" TargetMode="Externa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&#1083;&#1072;&#1073;&#1086;&#1088;&#1072;&#1090;&#1086;&#1088;&#1085;&#1072;&#1103;%20&#1088;&#1072;&#1073;&#1086;&#1090;&#1072;%20&#1092;&#1086;&#1090;&#1086;&#1101;&#1092;&#1092;&#1077;&#1082;&#1090;.ppt" TargetMode="External"/><Relationship Id="rId2" Type="http://schemas.openxmlformats.org/officeDocument/2006/relationships/hyperlink" Target="../&#1051;&#1072;&#1073;&#1086;&#1088;&#1072;&#1090;&#1086;&#1088;&#1085;&#1099;&#1077;%20&#1088;&#1072;&#1073;&#1086;&#1090;&#1099;%20&#1087;&#1086;%20&#1092;&#1080;&#1079;&#1080;&#1082;&#1077;.lnk" TargetMode="Externa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6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&#1055;&#1088;&#1077;&#1079;&#1077;&#1085;&#1090;%20&#1082;%20&#1091;&#1088;&#1086;&#1082;&#1091;%20&#1080;&#1089;&#1087;&#1072;&#1088;&#1077;&#1085;&#1080;&#1077;%20&#1080;%20&#1082;&#1086;&#1085;&#1076;&#1077;&#1085;&#1089;&#1072;&#1094;&#1080;&#1103;.ppt" TargetMode="External"/><Relationship Id="rId2" Type="http://schemas.openxmlformats.org/officeDocument/2006/relationships/hyperlink" Target="&#1087;&#1088;&#1077;&#1079;&#1077;&#1085;&#1090;&#1072;&#1094;&#1080;&#1103;%20&#1058;&#1086;&#1088;&#1084;&#1086;&#1079;&#1085;&#1086;&#1081;%20&#1087;&#1091;&#1090;&#1100;%20&#1072;&#1074;&#1090;&#1086;.ppt" TargetMode="External"/><Relationship Id="rId1" Type="http://schemas.openxmlformats.org/officeDocument/2006/relationships/slideLayout" Target="../slideLayouts/slideLayout18.xml"/><Relationship Id="rId4" Type="http://schemas.openxmlformats.org/officeDocument/2006/relationships/hyperlink" Target="radiolocatia.zip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hyperlink" Target="http://www.college.ru/teacher/virt_practice.html" TargetMode="External"/><Relationship Id="rId3" Type="http://schemas.openxmlformats.org/officeDocument/2006/relationships/hyperlink" Target="http://somit.ru/" TargetMode="External"/><Relationship Id="rId7" Type="http://schemas.openxmlformats.org/officeDocument/2006/relationships/hyperlink" Target="http://www.college.ru/booklet/1st.html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center.fio.ru/" TargetMode="External"/><Relationship Id="rId5" Type="http://schemas.openxmlformats.org/officeDocument/2006/relationships/hyperlink" Target="http://anna.vega-int.ru/" TargetMode="External"/><Relationship Id="rId10" Type="http://schemas.openxmlformats.org/officeDocument/2006/relationships/hyperlink" Target="http://www.afportal.ru/physics/task" TargetMode="External"/><Relationship Id="rId4" Type="http://schemas.openxmlformats.org/officeDocument/2006/relationships/hyperlink" Target="http://physics.nad.ru/" TargetMode="External"/><Relationship Id="rId9" Type="http://schemas.openxmlformats.org/officeDocument/2006/relationships/hyperlink" Target="http://www.it-n.ru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3.gif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&#1090;&#1077;&#1089;&#1090;%208%20&#1082;&#1083;&#1072;&#1089;&#1089;_&#1054;&#1041;&#1054;&#1041;&#1065;&#1045;&#1053;&#1048;&#1045;%20&#1058;&#1045;&#1052;&#1067;_&#1090;&#1077;&#1087;&#1083;&#1086;&#1074;&#1099;&#1077;%20&#1103;&#1074;&#1083;&#1077;&#1085;&#1080;&#1103;_&#1074;&#1072;&#1088;&#1080;&#1072;&#1085;&#1090;1.pptm" TargetMode="External"/><Relationship Id="rId7" Type="http://schemas.openxmlformats.org/officeDocument/2006/relationships/image" Target="../media/image3.gif"/><Relationship Id="rId2" Type="http://schemas.openxmlformats.org/officeDocument/2006/relationships/hyperlink" Target="../&#1051;&#1072;&#1073;&#1086;&#1088;&#1072;&#1090;&#1086;&#1088;&#1085;&#1072;&#1103;%20&#1088;&#1072;&#1073;&#1086;&#1090;&#1072;.%20&#1057;&#1073;&#1086;&#1088;&#1082;&#1072;%20&#1101;&#1083;&#1077;&#1082;&#1090;&#1088;&#1080;&#1095;&#1077;&#1089;&#1082;&#1086;&#1081;%20&#1094;&#1077;&#1087;&#1080;%20&#1080;%20&#1080;&#1079;&#1084;&#1077;&#1088;&#1077;&#1085;&#1080;&#1077;%20&#1089;&#1080;&#1083;&#1099;%20&#1090;&#1086;&#1082;&#1072;%20&#1074;%20&#1077;&#1077;%20&#1088;&#1072;&#1079;&#1083;&#1080;&#1095;&#1085;&#1099;&#1093;%20&#1091;&#1095;&#1072;&#1089;&#1090;&#1082;&#1072;&#1093;.ppt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../&#1082;&#1088;&#1086;&#1089;&#1089;&#1074;&#1086;&#1088;&#1076;%20-&#1069;&#1083;&#1077;&#1082;&#1090;&#1088;&#1086;&#1084;&#1072;&#1075;&#1085;&#1080;&#1090;&#1085;&#1099;&#1077;%20&#1074;&#1086;&#1083;&#1085;&#1099;.pptx" TargetMode="External"/><Relationship Id="rId5" Type="http://schemas.openxmlformats.org/officeDocument/2006/relationships/hyperlink" Target="&#1042;&#1085;&#1077;&#1082;&#1083;&#1072;&#1089;&#1089;&#1085;&#1086;&#1077;%20&#1084;&#1077;&#1088;&#1086;&#1087;&#1088;&#1103;&#1090;&#1080;&#1077;%20&#1047;&#1074;&#1105;&#1079;&#1085;&#1099;&#1081;%20&#1087;&#1091;&#1090;&#1100;.ppt" TargetMode="External"/><Relationship Id="rId4" Type="http://schemas.openxmlformats.org/officeDocument/2006/relationships/hyperlink" Target="&#1052;&#1091;&#1083;&#1100;&#1090;&#1080;&#1084;&#1077;&#1076;&#1080;&#1081;&#1085;&#1099;&#1077;%20&#1079;&#1072;&#1076;&#1072;&#1095;&#1080;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&#1059;&#1088;&#1086;&#1082;%20&#1087;&#1086;%20&#1092;&#1080;&#1079;&#1080;&#1082;&#1077;%20&#1089;%20&#1080;&#1089;&#1087;&#1086;&#1083;&#1100;&#1079;&#1086;&#1074;&#1072;&#1085;&#1080;&#1077;&#1084;%20&#1048;&#1050;&#1058;.pptx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&#1090;&#1077;&#1089;&#1090;%208%20&#1082;&#1083;&#1072;&#1089;&#1089;_&#1054;&#1041;&#1054;&#1041;&#1065;&#1045;&#1053;&#1048;&#1045;%20&#1058;&#1045;&#1052;&#1067;_&#1090;&#1077;&#1087;&#1083;&#1086;&#1074;&#1099;&#1077;%20&#1103;&#1074;&#1083;&#1077;&#1085;&#1080;&#1103;_&#1074;&#1072;&#1088;&#1080;&#1072;&#1085;&#1090;1.pptm" TargetMode="External"/><Relationship Id="rId4" Type="http://schemas.openxmlformats.org/officeDocument/2006/relationships/hyperlink" Target="&#1057;&#1080;&#1083;&#1072;%20&#1090;&#1088;&#1077;&#1085;&#1080;&#1103;,%202%20-%20&#1082;&#1086;&#1085;&#1090;&#1088;&#1086;&#1083;&#1100;%20-%20&#1082;&#1086;&#1087;&#1080;&#1103;.ppt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055B3A-9492-4274-8202-4C1CC314BC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7145" y="2114550"/>
            <a:ext cx="8243887" cy="1314450"/>
          </a:xfrm>
        </p:spPr>
        <p:txBody>
          <a:bodyPr/>
          <a:lstStyle/>
          <a:p>
            <a:r>
              <a:rPr lang="ru-RU" dirty="0"/>
              <a:t>Использование ИКТ на уроках физики</a:t>
            </a:r>
          </a:p>
        </p:txBody>
      </p:sp>
    </p:spTree>
    <p:extLst>
      <p:ext uri="{BB962C8B-B14F-4D97-AF65-F5344CB8AC3E}">
        <p14:creationId xmlns:p14="http://schemas.microsoft.com/office/powerpoint/2010/main" val="27991218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63688" y="404664"/>
            <a:ext cx="6624736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spcAft>
                <a:spcPts val="0"/>
              </a:spcAft>
            </a:pPr>
            <a:r>
              <a:rPr lang="ru-RU" sz="2400" b="1" i="1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</a:rPr>
              <a:t>Правильные ответы</a:t>
            </a:r>
          </a:p>
          <a:p>
            <a:pPr lvl="0" algn="just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</a:rPr>
              <a:t>Добавить недостающие слова в предложение:</a:t>
            </a:r>
            <a:endParaRPr lang="ru-RU" dirty="0">
              <a:solidFill>
                <a:srgbClr val="000000"/>
              </a:solidFill>
              <a:latin typeface="Courier New" panose="02070309020205020404" pitchFamily="49" charset="0"/>
              <a:ea typeface="Courier New" panose="02070309020205020404" pitchFamily="49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Линзой называется 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прозрачное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тело, ограниченное двумя  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сферическими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поверхностями.</a:t>
            </a:r>
            <a:endParaRPr lang="ru-RU" sz="2800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Фокусом линзы называется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точка 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 которой пересекаются после 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преломления 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лучи, падающие параллельно главной оптической оси.</a:t>
            </a:r>
            <a:endParaRPr lang="ru-RU" sz="2800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Фокусным расстоянием называется 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расстояние 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от линзы до 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фокуса</a:t>
            </a:r>
            <a:endParaRPr lang="ru-RU" sz="2800" b="1" i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Двойное фокусное расстояние – это 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два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фокусных  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расстояния</a:t>
            </a:r>
            <a:endParaRPr lang="ru-RU" sz="2800" b="1" i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45625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332656"/>
            <a:ext cx="366517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«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Открытая физика» </a:t>
            </a:r>
            <a:endParaRPr lang="ru-RU" sz="3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788024" y="332656"/>
            <a:ext cx="420922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i="1" dirty="0">
                <a:hlinkClick r:id="rId2" action="ppaction://hlinkfile"/>
              </a:rPr>
              <a:t>Компьютерные</a:t>
            </a:r>
            <a:r>
              <a:rPr lang="ru-RU" sz="2800" dirty="0"/>
              <a:t> модели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115616" y="1196752"/>
            <a:ext cx="4572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dirty="0"/>
              <a:t>Компания «ФИЗИКОН» – ведущий разработчик электронных образовательных ресурсов для школ, колледжей и вузов</a:t>
            </a:r>
          </a:p>
        </p:txBody>
      </p:sp>
      <p:pic>
        <p:nvPicPr>
          <p:cNvPr id="5" name="Picture 2" descr="http://www.physicon.ru/images/physicon/main-01.png">
            <a:hlinkClick r:id="rId3" action="ppaction://hlinkfile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829" y="3453359"/>
            <a:ext cx="3079787" cy="31988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4188097" y="3429000"/>
            <a:ext cx="4572000" cy="1477328"/>
          </a:xfrm>
          <a:prstGeom prst="rect">
            <a:avLst/>
          </a:prstGeom>
        </p:spPr>
        <p:style>
          <a:lnRef idx="3">
            <a:schemeClr val="lt1"/>
          </a:lnRef>
          <a:fillRef idx="1003">
            <a:schemeClr val="lt2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r>
              <a:rPr lang="ru-RU" b="1" i="1" dirty="0">
                <a:hlinkClick r:id="rId5" action="ppaction://hlinkfile"/>
              </a:rPr>
              <a:t>Компьютерные демонстрации</a:t>
            </a:r>
          </a:p>
          <a:p>
            <a:r>
              <a:rPr lang="ru-RU" dirty="0">
                <a:hlinkClick r:id="rId5" action="ppaction://hlinkfile"/>
              </a:rPr>
              <a:t>физических явлений рассматривается не как замена реального физического демонстрационного опыта, а как его дополнение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415688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0138" y="548679"/>
            <a:ext cx="7359707" cy="584775"/>
          </a:xfrm>
          <a:prstGeom prst="rect">
            <a:avLst/>
          </a:prstGeom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 wrap="none">
            <a:spAutoFit/>
          </a:bodyPr>
          <a:lstStyle/>
          <a:p>
            <a:r>
              <a:rPr lang="ru-RU" sz="3200" b="1" dirty="0">
                <a:solidFill>
                  <a:schemeClr val="accent5">
                    <a:lumMod val="40000"/>
                    <a:lumOff val="60000"/>
                  </a:schemeClr>
                </a:solidFill>
                <a:hlinkClick r:id="rId2" action="ppaction://hlinkfile"/>
              </a:rPr>
              <a:t>Виртуальные лабораторные работы</a:t>
            </a:r>
            <a:endParaRPr lang="ru-RU" sz="3200" b="1" dirty="0">
              <a:solidFill>
                <a:schemeClr val="accent5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3" name="Picture 2" descr="http://im2-tub-ru.yandex.net/i?id=605269295-54-72&amp;n=21">
            <a:hlinkClick r:id="rId3" action="ppaction://hlinkpres?slideindex=1&amp;slidetitle=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772816"/>
            <a:ext cx="5696078" cy="4032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69709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1052513"/>
            <a:ext cx="8642350" cy="5545137"/>
          </a:xfrm>
        </p:spPr>
        <p:txBody>
          <a:bodyPr/>
          <a:lstStyle/>
          <a:p>
            <a:pPr eaLnBrk="1" hangingPunct="1"/>
            <a:br>
              <a:rPr lang="ru-RU" sz="3200" b="1" i="1" dirty="0"/>
            </a:br>
            <a:endParaRPr lang="ru-RU" sz="3200" b="1" i="1" dirty="0">
              <a:solidFill>
                <a:srgbClr val="0000CC"/>
              </a:solidFill>
            </a:endParaRP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2117378662"/>
              </p:ext>
            </p:extLst>
          </p:nvPr>
        </p:nvGraphicFramePr>
        <p:xfrm>
          <a:off x="179388" y="260350"/>
          <a:ext cx="8964612" cy="6337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388" name="Rectangle 4"/>
          <p:cNvSpPr>
            <a:spLocks noChangeArrowheads="1"/>
          </p:cNvSpPr>
          <p:nvPr/>
        </p:nvSpPr>
        <p:spPr bwMode="auto">
          <a:xfrm>
            <a:off x="2292921" y="237530"/>
            <a:ext cx="5257800" cy="1008063"/>
          </a:xfrm>
          <a:prstGeom prst="rect">
            <a:avLst/>
          </a:prstGeom>
          <a:gradFill rotWithShape="1">
            <a:gsLst>
              <a:gs pos="0">
                <a:srgbClr val="FFCCFF"/>
              </a:gs>
              <a:gs pos="100000">
                <a:srgbClr val="CCCCFF"/>
              </a:gs>
            </a:gsLst>
            <a:lin ang="5400000" scaled="1"/>
          </a:gradFill>
          <a:ln w="28575">
            <a:solidFill>
              <a:srgbClr val="6600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ru-RU" sz="3200" b="1" dirty="0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мультимедийный урок:</a:t>
            </a:r>
            <a:br>
              <a:rPr lang="ru-RU" sz="3200" b="1" dirty="0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ru-RU" sz="3200" b="1" dirty="0">
              <a:solidFill>
                <a:srgbClr val="6600CC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00390" name="Rectangle 6"/>
          <p:cNvSpPr>
            <a:spLocks noChangeArrowheads="1"/>
          </p:cNvSpPr>
          <p:nvPr/>
        </p:nvSpPr>
        <p:spPr bwMode="auto">
          <a:xfrm>
            <a:off x="2843213" y="3933825"/>
            <a:ext cx="3168947" cy="273526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65000"/>
              <a:defRPr/>
            </a:pPr>
            <a:r>
              <a:rPr lang="ru-RU" sz="2000" b="1" dirty="0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hlinkClick r:id="rId2" action="ppaction://hlinkpres?slideindex=1&amp;slidetitle="/>
              </a:rPr>
              <a:t>Презентации </a:t>
            </a:r>
          </a:p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65000"/>
              <a:defRPr/>
            </a:pPr>
            <a:r>
              <a:rPr lang="ru-RU" sz="2000" b="1" dirty="0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hlinkClick r:id="rId2" action="ppaction://hlinkpres?slideindex=1&amp;slidetitle="/>
              </a:rPr>
              <a:t>некоторых тем уроков,</a:t>
            </a:r>
          </a:p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65000"/>
              <a:defRPr/>
            </a:pPr>
            <a:r>
              <a:rPr lang="ru-RU" sz="2000" b="1" dirty="0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hlinkClick r:id="rId2" action="ppaction://hlinkpres?slideindex=1&amp;slidetitle="/>
              </a:rPr>
              <a:t>разработанные учителем</a:t>
            </a:r>
          </a:p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65000"/>
              <a:defRPr/>
            </a:pPr>
            <a:r>
              <a:rPr lang="ru-RU" sz="2000" b="1" dirty="0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hlinkClick r:id="rId2" action="ppaction://hlinkpres?slideindex=1&amp;slidetitle="/>
              </a:rPr>
              <a:t>с помощью программы </a:t>
            </a:r>
          </a:p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65000"/>
              <a:defRPr/>
            </a:pPr>
            <a:r>
              <a:rPr lang="ru-RU" sz="2000" b="1" dirty="0" err="1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hlinkClick r:id="rId2" action="ppaction://hlinkpres?slideindex=1&amp;slidetitle="/>
              </a:rPr>
              <a:t>Power</a:t>
            </a:r>
            <a:r>
              <a:rPr lang="ru-RU" sz="2000" b="1" dirty="0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hlinkClick r:id="rId2" action="ppaction://hlinkpres?slideindex=1&amp;slidetitle="/>
              </a:rPr>
              <a:t> </a:t>
            </a:r>
            <a:r>
              <a:rPr lang="ru-RU" sz="2000" b="1" dirty="0" err="1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hlinkClick r:id="rId2" action="ppaction://hlinkpres?slideindex=1&amp;slidetitle="/>
              </a:rPr>
              <a:t>Point</a:t>
            </a:r>
            <a:r>
              <a:rPr lang="ru-RU" sz="2000" b="1" dirty="0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hlinkClick r:id="rId2" action="ppaction://hlinkpres?slideindex=1&amp;slidetitle="/>
              </a:rPr>
              <a:t> </a:t>
            </a:r>
            <a:endParaRPr lang="ru-RU" sz="2000" b="1" dirty="0">
              <a:solidFill>
                <a:srgbClr val="6600CC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 algn="ctr">
              <a:defRPr/>
            </a:pPr>
            <a:endParaRPr lang="ru-RU" sz="2000" dirty="0">
              <a:solidFill>
                <a:srgbClr val="6600CC"/>
              </a:solidFill>
            </a:endParaRPr>
          </a:p>
        </p:txBody>
      </p:sp>
      <p:sp>
        <p:nvSpPr>
          <p:cNvPr id="400391" name="Rectangle 7"/>
          <p:cNvSpPr>
            <a:spLocks noChangeArrowheads="1"/>
          </p:cNvSpPr>
          <p:nvPr/>
        </p:nvSpPr>
        <p:spPr bwMode="auto">
          <a:xfrm>
            <a:off x="6146577" y="2587344"/>
            <a:ext cx="2808288" cy="316865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b="1" dirty="0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hlinkClick r:id="rId3" action="ppaction://hlinkpres?slideindex=1&amp;slidetitle="/>
              </a:rPr>
              <a:t>Создание и </a:t>
            </a:r>
          </a:p>
          <a:p>
            <a:pPr algn="ctr">
              <a:defRPr/>
            </a:pPr>
            <a:r>
              <a:rPr lang="ru-RU" b="1" dirty="0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hlinkClick r:id="rId3" action="ppaction://hlinkpres?slideindex=1&amp;slidetitle="/>
              </a:rPr>
              <a:t>представление </a:t>
            </a:r>
          </a:p>
          <a:p>
            <a:pPr algn="ctr">
              <a:defRPr/>
            </a:pPr>
            <a:r>
              <a:rPr lang="ru-RU" b="1" dirty="0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hlinkClick r:id="rId3" action="ppaction://hlinkpres?slideindex=1&amp;slidetitle="/>
              </a:rPr>
              <a:t>учащимися </a:t>
            </a:r>
          </a:p>
          <a:p>
            <a:pPr algn="ctr">
              <a:defRPr/>
            </a:pPr>
            <a:r>
              <a:rPr lang="ru-RU" b="1" dirty="0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hlinkClick r:id="rId3" action="ppaction://hlinkpres?slideindex=1&amp;slidetitle="/>
              </a:rPr>
              <a:t>творческих проектов </a:t>
            </a:r>
          </a:p>
          <a:p>
            <a:pPr algn="ctr">
              <a:defRPr/>
            </a:pPr>
            <a:r>
              <a:rPr lang="ru-RU" b="1" dirty="0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hlinkClick r:id="rId3" action="ppaction://hlinkpres?slideindex=1&amp;slidetitle="/>
              </a:rPr>
              <a:t>и презентаций </a:t>
            </a:r>
          </a:p>
          <a:p>
            <a:pPr algn="ctr">
              <a:defRPr/>
            </a:pPr>
            <a:r>
              <a:rPr lang="ru-RU" b="1" dirty="0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hlinkClick r:id="rId3" action="ppaction://hlinkpres?slideindex=1&amp;slidetitle="/>
              </a:rPr>
              <a:t>с использованием ИКТ</a:t>
            </a:r>
          </a:p>
          <a:p>
            <a:pPr algn="ctr">
              <a:defRPr/>
            </a:pPr>
            <a:r>
              <a:rPr lang="ru-RU" b="1" dirty="0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hlinkClick r:id="rId3" action="ppaction://hlinkpres?slideindex=1&amp;slidetitle="/>
              </a:rPr>
              <a:t> </a:t>
            </a:r>
            <a:endParaRPr lang="ru-RU" b="1" dirty="0">
              <a:solidFill>
                <a:srgbClr val="6600CC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00392" name="Rectangle 8"/>
          <p:cNvSpPr>
            <a:spLocks noChangeArrowheads="1"/>
          </p:cNvSpPr>
          <p:nvPr/>
        </p:nvSpPr>
        <p:spPr bwMode="auto">
          <a:xfrm>
            <a:off x="179388" y="2636838"/>
            <a:ext cx="2484437" cy="302418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marL="342900" indent="-342900" algn="ctr">
              <a:defRPr/>
            </a:pPr>
            <a:r>
              <a:rPr lang="ru-RU" b="1" dirty="0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hlinkClick r:id="rId4" action="ppaction://hlinkfile"/>
              </a:rPr>
              <a:t>Мультимедиа </a:t>
            </a:r>
          </a:p>
          <a:p>
            <a:pPr marL="342900" indent="-342900" algn="ctr">
              <a:defRPr/>
            </a:pPr>
            <a:r>
              <a:rPr lang="ru-RU" b="1" dirty="0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hlinkClick r:id="rId4" action="ppaction://hlinkfile"/>
              </a:rPr>
              <a:t>презентации – </a:t>
            </a:r>
          </a:p>
          <a:p>
            <a:pPr marL="342900" indent="-342900" algn="ctr">
              <a:defRPr/>
            </a:pPr>
            <a:r>
              <a:rPr lang="ru-RU" b="1" dirty="0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hlinkClick r:id="rId4" action="ppaction://hlinkfile"/>
              </a:rPr>
              <a:t>электронные </a:t>
            </a:r>
          </a:p>
          <a:p>
            <a:pPr marL="342900" indent="-342900" algn="ctr">
              <a:defRPr/>
            </a:pPr>
            <a:r>
              <a:rPr lang="ru-RU" b="1" dirty="0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hlinkClick r:id="rId4" action="ppaction://hlinkfile"/>
              </a:rPr>
              <a:t>фильмы, </a:t>
            </a:r>
          </a:p>
          <a:p>
            <a:pPr marL="342900" indent="-342900" algn="ctr">
              <a:defRPr/>
            </a:pPr>
            <a:r>
              <a:rPr lang="ru-RU" b="1" dirty="0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hlinkClick r:id="rId4" action="ppaction://hlinkfile"/>
              </a:rPr>
              <a:t>включающие </a:t>
            </a:r>
          </a:p>
          <a:p>
            <a:pPr marL="342900" indent="-342900" algn="ctr">
              <a:defRPr/>
            </a:pPr>
            <a:r>
              <a:rPr lang="ru-RU" b="1" dirty="0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hlinkClick r:id="rId4" action="ppaction://hlinkfile"/>
              </a:rPr>
              <a:t>в себя анимацию, </a:t>
            </a:r>
          </a:p>
          <a:p>
            <a:pPr marL="342900" indent="-342900" algn="ctr">
              <a:defRPr/>
            </a:pPr>
            <a:r>
              <a:rPr lang="ru-RU" b="1" dirty="0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hlinkClick r:id="rId4" action="ppaction://hlinkfile"/>
              </a:rPr>
              <a:t>аудио- и видео</a:t>
            </a:r>
          </a:p>
          <a:p>
            <a:pPr marL="342900" indent="-342900" algn="ctr">
              <a:defRPr/>
            </a:pPr>
            <a:r>
              <a:rPr lang="ru-RU" b="1" dirty="0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hlinkClick r:id="rId4" action="ppaction://hlinkfile"/>
              </a:rPr>
              <a:t>фрагменты</a:t>
            </a:r>
            <a:endParaRPr lang="ru-RU" b="1" dirty="0">
              <a:solidFill>
                <a:srgbClr val="6600CC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 algn="ctr">
              <a:defRPr/>
            </a:pPr>
            <a:endParaRPr lang="ru-RU" dirty="0">
              <a:solidFill>
                <a:srgbClr val="6600CC"/>
              </a:solidFill>
            </a:endParaRPr>
          </a:p>
        </p:txBody>
      </p:sp>
      <p:sp>
        <p:nvSpPr>
          <p:cNvPr id="24582" name="Line 9"/>
          <p:cNvSpPr>
            <a:spLocks noChangeShapeType="1"/>
          </p:cNvSpPr>
          <p:nvPr/>
        </p:nvSpPr>
        <p:spPr bwMode="auto">
          <a:xfrm>
            <a:off x="6300788" y="1268413"/>
            <a:ext cx="1006475" cy="1152525"/>
          </a:xfrm>
          <a:prstGeom prst="line">
            <a:avLst/>
          </a:prstGeom>
          <a:noFill/>
          <a:ln w="28575">
            <a:solidFill>
              <a:srgbClr val="66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583" name="Line 10"/>
          <p:cNvSpPr>
            <a:spLocks noChangeShapeType="1"/>
          </p:cNvSpPr>
          <p:nvPr/>
        </p:nvSpPr>
        <p:spPr bwMode="auto">
          <a:xfrm>
            <a:off x="4427538" y="1268413"/>
            <a:ext cx="0" cy="2592387"/>
          </a:xfrm>
          <a:prstGeom prst="line">
            <a:avLst/>
          </a:prstGeom>
          <a:noFill/>
          <a:ln w="28575">
            <a:solidFill>
              <a:srgbClr val="66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584" name="Line 11"/>
          <p:cNvSpPr>
            <a:spLocks noChangeShapeType="1"/>
          </p:cNvSpPr>
          <p:nvPr/>
        </p:nvSpPr>
        <p:spPr bwMode="auto">
          <a:xfrm flipH="1">
            <a:off x="1979613" y="1268413"/>
            <a:ext cx="1152525" cy="1296987"/>
          </a:xfrm>
          <a:prstGeom prst="line">
            <a:avLst/>
          </a:prstGeom>
          <a:noFill/>
          <a:ln w="28575">
            <a:solidFill>
              <a:srgbClr val="66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0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7813"/>
            <a:ext cx="9144000" cy="1063625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 b="0" dirty="0">
                <a:solidFill>
                  <a:schemeClr val="hlink"/>
                </a:solidFill>
                <a:latin typeface="Arial" charset="0"/>
              </a:rPr>
              <a:t>План создания презентаций учащимися:</a:t>
            </a:r>
            <a:br>
              <a:rPr lang="ru-RU" sz="3600" b="0" dirty="0">
                <a:solidFill>
                  <a:schemeClr val="hlink"/>
                </a:solidFill>
                <a:latin typeface="Arial" charset="0"/>
              </a:rPr>
            </a:br>
            <a:endParaRPr lang="ru-RU" sz="3600" b="0" dirty="0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427011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981075"/>
            <a:ext cx="8964612" cy="58769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1800" b="1" dirty="0">
                <a:solidFill>
                  <a:schemeClr val="hlink"/>
                </a:solidFill>
              </a:rPr>
              <a:t>I.    </a:t>
            </a:r>
            <a:r>
              <a:rPr lang="ru-RU" sz="2000" b="1" dirty="0">
                <a:solidFill>
                  <a:schemeClr val="hlink"/>
                </a:solidFill>
              </a:rPr>
              <a:t>Планирование презентации</a:t>
            </a:r>
            <a:r>
              <a:rPr lang="ru-RU" sz="1800" b="1" dirty="0">
                <a:solidFill>
                  <a:schemeClr val="hlink"/>
                </a:solidFill>
              </a:rPr>
              <a:t>: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18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Выбор темы (выбирает ученик из предложенного мною списка или предлагает свою тему);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18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Выбор формы работы (индивидуальная, парная, групповая);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18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Определение целей, основной идеи презентации;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18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Сбор и переработка информации;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18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Создание таблиц, графиков и т.п.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1800" b="1" dirty="0">
                <a:solidFill>
                  <a:schemeClr val="hlink"/>
                </a:solidFill>
              </a:rPr>
              <a:t>II.   </a:t>
            </a:r>
            <a:r>
              <a:rPr lang="ru-RU" sz="2000" b="1" dirty="0">
                <a:solidFill>
                  <a:schemeClr val="hlink"/>
                </a:solidFill>
              </a:rPr>
              <a:t>Разработка презентации</a:t>
            </a:r>
            <a:r>
              <a:rPr lang="ru-RU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ru-RU" sz="18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- оформление слайдов, используя возможности программы </a:t>
            </a:r>
            <a:r>
              <a:rPr lang="ru-RU" sz="18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Power</a:t>
            </a:r>
            <a:r>
              <a:rPr lang="ru-RU" sz="18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ru-RU" sz="18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Point</a:t>
            </a:r>
            <a:r>
              <a:rPr lang="ru-RU" sz="18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;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1800" b="1" dirty="0">
                <a:solidFill>
                  <a:schemeClr val="hlink"/>
                </a:solidFill>
              </a:rPr>
              <a:t>III.  </a:t>
            </a:r>
            <a:r>
              <a:rPr lang="ru-RU" sz="2000" b="1" dirty="0">
                <a:solidFill>
                  <a:schemeClr val="hlink"/>
                </a:solidFill>
              </a:rPr>
              <a:t>Репетиция презентации</a:t>
            </a:r>
            <a:r>
              <a:rPr lang="ru-RU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ru-RU" sz="18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- обсуждение готовой презентации с учителем физики, внесение поправок;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1800" b="1" dirty="0">
                <a:solidFill>
                  <a:schemeClr val="hlink"/>
                </a:solidFill>
              </a:rPr>
              <a:t>IV. </a:t>
            </a:r>
            <a:r>
              <a:rPr lang="ru-RU" sz="2000" b="1" dirty="0">
                <a:solidFill>
                  <a:schemeClr val="hlink"/>
                </a:solidFill>
              </a:rPr>
              <a:t>Защита презентации перед классом</a:t>
            </a:r>
            <a:r>
              <a:rPr lang="ru-RU" sz="18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, с последующим обсуждением данной информации.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332656"/>
            <a:ext cx="8229600" cy="125272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eaLnBrk="1" hangingPunct="1"/>
            <a:r>
              <a:rPr lang="ru-RU" b="1" dirty="0">
                <a:solidFill>
                  <a:srgbClr val="00928F"/>
                </a:solidFill>
              </a:rPr>
              <a:t>Использование ИКТ на уроках позволяет</a:t>
            </a:r>
            <a:r>
              <a:rPr lang="ru-RU" sz="4000" b="1" dirty="0">
                <a:solidFill>
                  <a:srgbClr val="00928F"/>
                </a:solidFill>
              </a:rPr>
              <a:t> :</a:t>
            </a:r>
          </a:p>
        </p:txBody>
      </p:sp>
      <p:sp>
        <p:nvSpPr>
          <p:cNvPr id="224259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179388" y="1484313"/>
            <a:ext cx="8964612" cy="5113337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ru-RU" sz="2400" b="1" dirty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400" b="1" dirty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400" b="1" dirty="0">
                <a:solidFill>
                  <a:srgbClr val="005654"/>
                </a:solidFill>
              </a:rPr>
              <a:t>    Повышать                                            Совершенствовать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400" b="1" dirty="0">
                <a:solidFill>
                  <a:srgbClr val="005654"/>
                </a:solidFill>
              </a:rPr>
              <a:t>    качество                                               процесс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400" b="1" dirty="0">
                <a:solidFill>
                  <a:srgbClr val="005654"/>
                </a:solidFill>
              </a:rPr>
              <a:t>    обучения                                              </a:t>
            </a:r>
            <a:r>
              <a:rPr lang="ru-RU" sz="2400" b="1" dirty="0" err="1">
                <a:solidFill>
                  <a:srgbClr val="005654"/>
                </a:solidFill>
              </a:rPr>
              <a:t>обучения</a:t>
            </a:r>
            <a:endParaRPr lang="ru-RU" sz="2400" b="1" dirty="0">
              <a:solidFill>
                <a:srgbClr val="005654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000" b="1" dirty="0">
              <a:solidFill>
                <a:srgbClr val="005654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000" b="1" dirty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000" b="1" dirty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000" b="1" dirty="0"/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ru-RU" sz="2000" b="1" dirty="0"/>
              <a:t> </a:t>
            </a:r>
            <a:r>
              <a:rPr lang="ru-RU" sz="2400" b="1" dirty="0">
                <a:solidFill>
                  <a:srgbClr val="005654"/>
                </a:solidFill>
              </a:rPr>
              <a:t>Формировать образовательную среду, способствующую наиболее полной реализации реальных учебных возможностей обучающихся 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ru-RU" sz="2400" b="1" dirty="0">
                <a:solidFill>
                  <a:srgbClr val="005654"/>
                </a:solidFill>
              </a:rPr>
              <a:t>на уроках физики.</a:t>
            </a:r>
          </a:p>
        </p:txBody>
      </p:sp>
      <p:sp>
        <p:nvSpPr>
          <p:cNvPr id="224266" name="AutoShape 10"/>
          <p:cNvSpPr>
            <a:spLocks noChangeArrowheads="1"/>
          </p:cNvSpPr>
          <p:nvPr/>
        </p:nvSpPr>
        <p:spPr bwMode="auto">
          <a:xfrm rot="10800000">
            <a:off x="1763688" y="2348880"/>
            <a:ext cx="3025775" cy="2376487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2160 w 21600"/>
              <a:gd name="T13" fmla="*/ 12343 h 21600"/>
              <a:gd name="T14" fmla="*/ 19440 w 21600"/>
              <a:gd name="T15" fmla="*/ 18514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00" y="0"/>
                </a:moveTo>
                <a:lnTo>
                  <a:pt x="6480" y="6171"/>
                </a:lnTo>
                <a:lnTo>
                  <a:pt x="8640" y="6171"/>
                </a:lnTo>
                <a:lnTo>
                  <a:pt x="8640" y="12343"/>
                </a:lnTo>
                <a:lnTo>
                  <a:pt x="4320" y="12343"/>
                </a:lnTo>
                <a:lnTo>
                  <a:pt x="4320" y="9257"/>
                </a:lnTo>
                <a:lnTo>
                  <a:pt x="0" y="15429"/>
                </a:lnTo>
                <a:lnTo>
                  <a:pt x="4320" y="21600"/>
                </a:lnTo>
                <a:lnTo>
                  <a:pt x="4320" y="18514"/>
                </a:lnTo>
                <a:lnTo>
                  <a:pt x="17280" y="18514"/>
                </a:lnTo>
                <a:lnTo>
                  <a:pt x="17280" y="21600"/>
                </a:lnTo>
                <a:lnTo>
                  <a:pt x="21600" y="15429"/>
                </a:lnTo>
                <a:lnTo>
                  <a:pt x="17280" y="9257"/>
                </a:lnTo>
                <a:lnTo>
                  <a:pt x="17280" y="12343"/>
                </a:lnTo>
                <a:lnTo>
                  <a:pt x="12960" y="12343"/>
                </a:lnTo>
                <a:lnTo>
                  <a:pt x="12960" y="6171"/>
                </a:lnTo>
                <a:lnTo>
                  <a:pt x="15120" y="6171"/>
                </a:lnTo>
                <a:lnTo>
                  <a:pt x="10800" y="0"/>
                </a:lnTo>
                <a:close/>
              </a:path>
            </a:pathLst>
          </a:custGeom>
          <a:solidFill>
            <a:srgbClr val="FFFFDD"/>
          </a:solidFill>
          <a:ln w="9525">
            <a:solidFill>
              <a:srgbClr val="00928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24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5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1000"/>
                                        <p:tgtEl>
                                          <p:spTgt spid="22425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1000"/>
                                        <p:tgtEl>
                                          <p:spTgt spid="224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1000"/>
                                        <p:tgtEl>
                                          <p:spTgt spid="224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" dur="1000"/>
                                        <p:tgtEl>
                                          <p:spTgt spid="2242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6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0" fill="hold"/>
                                        <p:tgtEl>
                                          <p:spTgt spid="224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0" fill="hold"/>
                                        <p:tgtEl>
                                          <p:spTgt spid="224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1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0" fill="hold"/>
                                        <p:tgtEl>
                                          <p:spTgt spid="2242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0" fill="hold"/>
                                        <p:tgtEl>
                                          <p:spTgt spid="2242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36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0" fill="hold"/>
                                        <p:tgtEl>
                                          <p:spTgt spid="2242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0" fill="hold"/>
                                        <p:tgtEl>
                                          <p:spTgt spid="2242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4258" grpId="0" animBg="1"/>
      <p:bldP spid="224259" grpId="0" build="p" animBg="1"/>
      <p:bldP spid="22426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47664" y="1268760"/>
            <a:ext cx="6048672" cy="629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80000"/>
              </a:lnSpc>
              <a:buBlip>
                <a:blip r:embed="rId2"/>
              </a:buBlip>
            </a:pPr>
            <a:r>
              <a:rPr lang="ru-RU" sz="2400" b="1" kern="0" dirty="0">
                <a:latin typeface="Arial"/>
              </a:rPr>
              <a:t>Анимации по физике:</a:t>
            </a:r>
          </a:p>
          <a:p>
            <a:pPr marL="342900" lvl="0" indent="-342900">
              <a:lnSpc>
                <a:spcPct val="80000"/>
              </a:lnSpc>
            </a:pPr>
            <a:r>
              <a:rPr lang="en-US" sz="2400" b="1" kern="0" dirty="0">
                <a:latin typeface="Arial"/>
              </a:rPr>
              <a:t> </a:t>
            </a:r>
            <a:r>
              <a:rPr lang="ru-RU" sz="2400" b="1" kern="0" dirty="0">
                <a:solidFill>
                  <a:srgbClr val="0000FF"/>
                </a:solidFill>
                <a:latin typeface="Arial"/>
                <a:hlinkClick r:id="rId3"/>
              </a:rPr>
              <a:t>http://</a:t>
            </a:r>
            <a:r>
              <a:rPr lang="en-US" sz="2400" b="1" kern="0" dirty="0">
                <a:solidFill>
                  <a:srgbClr val="0000FF"/>
                </a:solidFill>
                <a:latin typeface="Arial"/>
                <a:hlinkClick r:id="rId3"/>
              </a:rPr>
              <a:t>somit.ru</a:t>
            </a:r>
            <a:endParaRPr lang="en-US" sz="2400" b="1" kern="0" dirty="0">
              <a:solidFill>
                <a:srgbClr val="0000FF"/>
              </a:solidFill>
              <a:latin typeface="Arial"/>
            </a:endParaRPr>
          </a:p>
          <a:p>
            <a:pPr marL="342900" lvl="0" indent="-342900">
              <a:lnSpc>
                <a:spcPct val="80000"/>
              </a:lnSpc>
            </a:pPr>
            <a:r>
              <a:rPr lang="ru-RU" sz="2400" b="1" kern="0" dirty="0">
                <a:solidFill>
                  <a:srgbClr val="0000FF"/>
                </a:solidFill>
                <a:latin typeface="Arial"/>
              </a:rPr>
              <a:t> </a:t>
            </a:r>
            <a:r>
              <a:rPr lang="ru-RU" sz="2400" b="1" kern="0" dirty="0">
                <a:solidFill>
                  <a:srgbClr val="0000FF"/>
                </a:solidFill>
                <a:latin typeface="Arial"/>
                <a:hlinkClick r:id="rId4"/>
              </a:rPr>
              <a:t>http://physics.nad.ru</a:t>
            </a:r>
            <a:endParaRPr lang="en-US" sz="2400" b="1" kern="0" dirty="0">
              <a:solidFill>
                <a:srgbClr val="0000FF"/>
              </a:solidFill>
              <a:latin typeface="Arial"/>
            </a:endParaRPr>
          </a:p>
          <a:p>
            <a:pPr marL="342900" lvl="0" indent="-342900">
              <a:lnSpc>
                <a:spcPct val="80000"/>
              </a:lnSpc>
            </a:pPr>
            <a:r>
              <a:rPr lang="ru-RU" sz="2400" b="1" kern="0" dirty="0">
                <a:solidFill>
                  <a:srgbClr val="0000FF"/>
                </a:solidFill>
                <a:latin typeface="Arial"/>
              </a:rPr>
              <a:t> </a:t>
            </a:r>
            <a:r>
              <a:rPr lang="en-US" sz="2400" b="1" kern="0" dirty="0">
                <a:solidFill>
                  <a:srgbClr val="0000FF"/>
                </a:solidFill>
                <a:latin typeface="Arial"/>
                <a:hlinkClick r:id="rId5"/>
              </a:rPr>
              <a:t>http://anna.vega-int.ru</a:t>
            </a:r>
            <a:endParaRPr lang="ru-RU" sz="2400" b="1" kern="0" dirty="0">
              <a:solidFill>
                <a:srgbClr val="0000FF"/>
              </a:solidFill>
              <a:latin typeface="Arial"/>
            </a:endParaRPr>
          </a:p>
          <a:p>
            <a:pPr marL="342900" lvl="0" indent="-342900">
              <a:lnSpc>
                <a:spcPct val="80000"/>
              </a:lnSpc>
            </a:pPr>
            <a:endParaRPr lang="ru-RU" sz="2400" b="1" kern="0" dirty="0">
              <a:latin typeface="Arial"/>
            </a:endParaRPr>
          </a:p>
          <a:p>
            <a:pPr marL="342900" lvl="0" indent="-342900">
              <a:lnSpc>
                <a:spcPct val="80000"/>
              </a:lnSpc>
              <a:buBlip>
                <a:blip r:embed="rId2"/>
              </a:buBlip>
            </a:pPr>
            <a:r>
              <a:rPr lang="ru-RU" sz="2400" b="1" kern="0" dirty="0">
                <a:latin typeface="Arial"/>
              </a:rPr>
              <a:t>По методике использования информационных технологий</a:t>
            </a:r>
            <a:r>
              <a:rPr lang="ru-RU" sz="2400" b="1" kern="0" dirty="0">
                <a:solidFill>
                  <a:srgbClr val="000000"/>
                </a:solidFill>
                <a:latin typeface="Arial"/>
              </a:rPr>
              <a:t>:</a:t>
            </a:r>
          </a:p>
          <a:p>
            <a:pPr marL="342900" lvl="0" indent="-342900">
              <a:lnSpc>
                <a:spcPct val="80000"/>
              </a:lnSpc>
            </a:pPr>
            <a:r>
              <a:rPr lang="en-US" sz="2400" b="1" kern="0" dirty="0">
                <a:latin typeface="Arial"/>
                <a:hlinkClick r:id="rId6"/>
              </a:rPr>
              <a:t>http://</a:t>
            </a:r>
            <a:r>
              <a:rPr lang="ru-RU" sz="2400" b="1" kern="0" dirty="0">
                <a:latin typeface="Arial"/>
                <a:hlinkClick r:id="rId6"/>
              </a:rPr>
              <a:t>center.fio.ru</a:t>
            </a:r>
            <a:endParaRPr lang="ru-RU" sz="2400" b="1" kern="0" dirty="0">
              <a:latin typeface="Arial"/>
            </a:endParaRPr>
          </a:p>
          <a:p>
            <a:pPr marL="342900" lvl="0" indent="-342900">
              <a:lnSpc>
                <a:spcPct val="80000"/>
              </a:lnSpc>
            </a:pPr>
            <a:r>
              <a:rPr lang="ru-RU" sz="2400" b="1" kern="0" dirty="0">
                <a:solidFill>
                  <a:srgbClr val="000000"/>
                </a:solidFill>
                <a:latin typeface="Arial"/>
                <a:hlinkClick r:id="rId7"/>
              </a:rPr>
              <a:t>www.college.ru/booklet/1st.html</a:t>
            </a:r>
            <a:r>
              <a:rPr lang="ru-RU" sz="2400" kern="0" dirty="0">
                <a:solidFill>
                  <a:srgbClr val="000000"/>
                </a:solidFill>
                <a:latin typeface="Arial"/>
              </a:rPr>
              <a:t> </a:t>
            </a:r>
          </a:p>
          <a:p>
            <a:pPr marL="342900" lvl="0" indent="-342900">
              <a:lnSpc>
                <a:spcPct val="80000"/>
              </a:lnSpc>
            </a:pPr>
            <a:r>
              <a:rPr lang="ru-RU" sz="2400" b="1" kern="0" dirty="0">
                <a:solidFill>
                  <a:srgbClr val="000000"/>
                </a:solidFill>
                <a:latin typeface="Arial"/>
                <a:hlinkClick r:id="rId8"/>
              </a:rPr>
              <a:t>www.college.ru/teacher/virt_practice.html</a:t>
            </a:r>
            <a:r>
              <a:rPr lang="ru-RU" sz="2400" b="1" kern="0" dirty="0">
                <a:solidFill>
                  <a:srgbClr val="000000"/>
                </a:solidFill>
                <a:latin typeface="Arial"/>
              </a:rPr>
              <a:t> </a:t>
            </a:r>
          </a:p>
          <a:p>
            <a:pPr marL="342900" lvl="0" indent="-342900">
              <a:lnSpc>
                <a:spcPct val="80000"/>
              </a:lnSpc>
              <a:buBlip>
                <a:blip r:embed="rId2"/>
              </a:buBlip>
            </a:pPr>
            <a:endParaRPr lang="ru-RU" sz="2400" b="1" kern="0" dirty="0">
              <a:latin typeface="Arial"/>
            </a:endParaRPr>
          </a:p>
          <a:p>
            <a:pPr marL="342900" lvl="0" indent="-342900">
              <a:lnSpc>
                <a:spcPct val="80000"/>
              </a:lnSpc>
              <a:buBlip>
                <a:blip r:embed="rId2"/>
              </a:buBlip>
            </a:pPr>
            <a:r>
              <a:rPr lang="ru-RU" sz="2400" b="1" kern="0" dirty="0">
                <a:latin typeface="Arial"/>
              </a:rPr>
              <a:t>Планирование уроков, методические разработки учителей:</a:t>
            </a:r>
          </a:p>
          <a:p>
            <a:pPr marL="342900" lvl="0" indent="-342900">
              <a:lnSpc>
                <a:spcPct val="80000"/>
              </a:lnSpc>
            </a:pPr>
            <a:endParaRPr lang="ru-RU" sz="2400" b="1" kern="0" dirty="0">
              <a:latin typeface="Arial"/>
            </a:endParaRPr>
          </a:p>
          <a:p>
            <a:pPr marL="342900" lvl="0" indent="-342900">
              <a:lnSpc>
                <a:spcPct val="80000"/>
              </a:lnSpc>
            </a:pPr>
            <a:r>
              <a:rPr lang="ru-RU" sz="2400" b="1" kern="0" dirty="0">
                <a:latin typeface="Arial"/>
                <a:hlinkClick r:id="rId9"/>
              </a:rPr>
              <a:t>http://www.it-n.ru/</a:t>
            </a:r>
            <a:endParaRPr lang="ru-RU" sz="2400" b="1" kern="0" dirty="0">
              <a:latin typeface="Arial"/>
            </a:endParaRPr>
          </a:p>
          <a:p>
            <a:pPr marL="342900" lvl="0" indent="-342900">
              <a:lnSpc>
                <a:spcPct val="80000"/>
              </a:lnSpc>
            </a:pPr>
            <a:r>
              <a:rPr lang="ru-RU" sz="2400" b="1" kern="0" dirty="0">
                <a:latin typeface="Arial"/>
                <a:hlinkClick r:id="rId10"/>
              </a:rPr>
              <a:t>http://www.afportal.ru/physics/task</a:t>
            </a:r>
            <a:endParaRPr lang="ru-RU" sz="2400" b="1" kern="0" dirty="0">
              <a:latin typeface="Arial"/>
            </a:endParaRPr>
          </a:p>
          <a:p>
            <a:pPr marL="342900" lvl="0" indent="-342900">
              <a:lnSpc>
                <a:spcPct val="80000"/>
              </a:lnSpc>
            </a:pPr>
            <a:endParaRPr lang="ru-RU" sz="2400" b="1" kern="0" dirty="0">
              <a:latin typeface="Arial"/>
            </a:endParaRPr>
          </a:p>
          <a:p>
            <a:pPr marL="342900" lvl="0" indent="-342900">
              <a:lnSpc>
                <a:spcPct val="80000"/>
              </a:lnSpc>
            </a:pPr>
            <a:endParaRPr lang="ru-RU" sz="2400" b="1" kern="0" dirty="0">
              <a:latin typeface="Arial"/>
            </a:endParaRPr>
          </a:p>
          <a:p>
            <a:pPr marL="342900" lvl="0" indent="-342900">
              <a:lnSpc>
                <a:spcPct val="80000"/>
              </a:lnSpc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3604307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/>
          <p:cNvSpPr>
            <a:spLocks noGrp="1" noChangeArrowheads="1"/>
          </p:cNvSpPr>
          <p:nvPr>
            <p:ph type="title"/>
          </p:nvPr>
        </p:nvSpPr>
        <p:spPr>
          <a:xfrm>
            <a:off x="1331913" y="765175"/>
            <a:ext cx="3744912" cy="115093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8000" dirty="0">
                <a:solidFill>
                  <a:srgbClr val="0000FF"/>
                </a:solidFill>
              </a:rPr>
              <a:t>цель:</a:t>
            </a:r>
            <a:endParaRPr lang="ru-RU" sz="8000" dirty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eaLnBrk="1" hangingPunct="1"/>
            <a:endParaRPr lang="ru-RU" sz="2400" dirty="0">
              <a:latin typeface="Monotype Corsiva" pitchFamily="66" charset="0"/>
            </a:endParaRPr>
          </a:p>
          <a:p>
            <a:pPr eaLnBrk="1" hangingPunct="1"/>
            <a:endParaRPr lang="ru-RU" sz="2400" dirty="0">
              <a:latin typeface="Monotype Corsiva" pitchFamily="66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ru-RU" sz="2400" dirty="0">
              <a:latin typeface="Monotype Corsiva" pitchFamily="66" charset="0"/>
            </a:endParaRPr>
          </a:p>
        </p:txBody>
      </p:sp>
      <p:sp>
        <p:nvSpPr>
          <p:cNvPr id="20484" name="Rectangle 4"/>
          <p:cNvSpPr>
            <a:spLocks noGrp="1" noChangeArrowheads="1"/>
          </p:cNvSpPr>
          <p:nvPr>
            <p:ph sz="quarter" idx="14"/>
          </p:nvPr>
        </p:nvSpPr>
        <p:spPr>
          <a:xfrm>
            <a:off x="468313" y="2492375"/>
            <a:ext cx="8675687" cy="4365625"/>
          </a:xfrm>
        </p:spPr>
        <p:txBody>
          <a:bodyPr/>
          <a:lstStyle/>
          <a:p>
            <a:pPr marL="457200" indent="-457200" eaLnBrk="1" hangingPunct="1">
              <a:buFont typeface="Wingdings" pitchFamily="2" charset="2"/>
              <a:buNone/>
            </a:pPr>
            <a:r>
              <a:rPr lang="ru-RU" sz="2800" b="1" dirty="0">
                <a:solidFill>
                  <a:srgbClr val="000066"/>
                </a:solidFill>
                <a:latin typeface="Times New Roman" pitchFamily="18" charset="0"/>
              </a:rPr>
              <a:t>    </a:t>
            </a:r>
            <a:r>
              <a:rPr lang="ru-RU" sz="2000" b="1" dirty="0">
                <a:solidFill>
                  <a:srgbClr val="000066"/>
                </a:solidFill>
                <a:latin typeface="Times New Roman" pitchFamily="18" charset="0"/>
              </a:rPr>
              <a:t>совершенствование образовательного процесса, </a:t>
            </a:r>
          </a:p>
          <a:p>
            <a:pPr marL="457200" indent="-457200" eaLnBrk="1" hangingPunct="1">
              <a:buFont typeface="Wingdings" pitchFamily="2" charset="2"/>
              <a:buNone/>
            </a:pPr>
            <a:r>
              <a:rPr lang="ru-RU" sz="2400" b="1" dirty="0">
                <a:solidFill>
                  <a:srgbClr val="000066"/>
                </a:solidFill>
                <a:latin typeface="Times New Roman" pitchFamily="18" charset="0"/>
              </a:rPr>
              <a:t>     формирование образовательной среды, способствующей наиболее полной реализации реальных учебных возможностей обучающихся на уроках физики, повышение качества образования через внедрение информационно - коммуникационных технологий.</a:t>
            </a:r>
          </a:p>
        </p:txBody>
      </p:sp>
      <p:pic>
        <p:nvPicPr>
          <p:cNvPr id="20485" name="Picture 5" descr="02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0"/>
            <a:ext cx="2627312" cy="2316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2"/>
          <p:cNvSpPr>
            <a:spLocks noGrp="1" noChangeArrowheads="1"/>
          </p:cNvSpPr>
          <p:nvPr>
            <p:ph type="title"/>
          </p:nvPr>
        </p:nvSpPr>
        <p:spPr>
          <a:xfrm>
            <a:off x="827088" y="765175"/>
            <a:ext cx="7848600" cy="1727200"/>
          </a:xfrm>
        </p:spPr>
        <p:txBody>
          <a:bodyPr/>
          <a:lstStyle/>
          <a:p>
            <a:pPr algn="l" eaLnBrk="1" hangingPunct="1"/>
            <a:r>
              <a:rPr lang="ru-RU" sz="4800" dirty="0">
                <a:solidFill>
                  <a:srgbClr val="0000FF"/>
                </a:solidFill>
              </a:rPr>
              <a:t>ЗАДАЧИ:</a:t>
            </a:r>
            <a:br>
              <a:rPr lang="ru-RU" sz="4800" dirty="0"/>
            </a:br>
            <a:endParaRPr lang="ru-RU" sz="4800" dirty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827584" y="731519"/>
            <a:ext cx="4392487" cy="1257321"/>
          </a:xfrm>
        </p:spPr>
        <p:txBody>
          <a:bodyPr/>
          <a:lstStyle/>
          <a:p>
            <a:pPr algn="r" eaLnBrk="1" hangingPunct="1"/>
            <a:endParaRPr lang="ru-RU" sz="2000" dirty="0">
              <a:latin typeface="Monotype Corsiva" pitchFamily="66" charset="0"/>
            </a:endParaRPr>
          </a:p>
          <a:p>
            <a:pPr algn="ctr" eaLnBrk="1" hangingPunct="1"/>
            <a:endParaRPr lang="ru-RU" sz="2000" dirty="0">
              <a:latin typeface="Monotype Corsiva" pitchFamily="66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ru-RU" sz="2000" dirty="0">
              <a:latin typeface="Monotype Corsiva" pitchFamily="66" charset="0"/>
            </a:endParaRPr>
          </a:p>
        </p:txBody>
      </p:sp>
      <p:sp>
        <p:nvSpPr>
          <p:cNvPr id="21508" name="Rectangle 4"/>
          <p:cNvSpPr>
            <a:spLocks noGrp="1" noChangeArrowheads="1"/>
          </p:cNvSpPr>
          <p:nvPr>
            <p:ph sz="quarter" idx="14"/>
          </p:nvPr>
        </p:nvSpPr>
        <p:spPr>
          <a:xfrm>
            <a:off x="323850" y="2327275"/>
            <a:ext cx="8820150" cy="4530725"/>
          </a:xfrm>
        </p:spPr>
        <p:txBody>
          <a:bodyPr/>
          <a:lstStyle/>
          <a:p>
            <a:pPr marL="457200" indent="-457200" eaLnBrk="1" hangingPunct="1"/>
            <a:r>
              <a:rPr lang="ru-RU" sz="2400" b="1" dirty="0">
                <a:solidFill>
                  <a:srgbClr val="000066"/>
                </a:solidFill>
                <a:latin typeface="Times New Roman" pitchFamily="18" charset="0"/>
              </a:rPr>
              <a:t>Изучение опыта работы использования ИКТ.</a:t>
            </a:r>
          </a:p>
          <a:p>
            <a:pPr marL="457200" indent="-457200" eaLnBrk="1" hangingPunct="1"/>
            <a:r>
              <a:rPr lang="ru-RU" sz="2400" b="1" dirty="0">
                <a:solidFill>
                  <a:srgbClr val="000066"/>
                </a:solidFill>
                <a:latin typeface="Times New Roman" pitchFamily="18" charset="0"/>
              </a:rPr>
              <a:t>Апробация ИКТ на уроках физики.</a:t>
            </a:r>
          </a:p>
          <a:p>
            <a:pPr marL="457200" indent="-457200" eaLnBrk="1" hangingPunct="1"/>
            <a:r>
              <a:rPr lang="ru-RU" sz="2400" b="1" dirty="0">
                <a:solidFill>
                  <a:srgbClr val="000066"/>
                </a:solidFill>
                <a:latin typeface="Times New Roman" pitchFamily="18" charset="0"/>
              </a:rPr>
              <a:t>Вовлечение учащихся в атмосферу поиска, решения научной задачи.</a:t>
            </a:r>
          </a:p>
          <a:p>
            <a:pPr marL="457200" indent="-457200" eaLnBrk="1" hangingPunct="1"/>
            <a:r>
              <a:rPr lang="ru-RU" sz="2400" b="1" dirty="0">
                <a:solidFill>
                  <a:srgbClr val="000066"/>
                </a:solidFill>
                <a:latin typeface="Times New Roman" pitchFamily="18" charset="0"/>
              </a:rPr>
              <a:t>Внедрение методик и элементов инновационных технологий в учебном процессе.</a:t>
            </a:r>
          </a:p>
          <a:p>
            <a:pPr marL="457200" indent="-457200" eaLnBrk="1" hangingPunct="1"/>
            <a:r>
              <a:rPr lang="ru-RU" sz="2400" b="1" dirty="0">
                <a:solidFill>
                  <a:srgbClr val="000066"/>
                </a:solidFill>
                <a:latin typeface="Times New Roman" pitchFamily="18" charset="0"/>
              </a:rPr>
              <a:t>Использование ИКТ в разных направлениях и формах учебной деятельности. </a:t>
            </a:r>
          </a:p>
          <a:p>
            <a:pPr marL="457200" indent="-457200" eaLnBrk="1" hangingPunct="1"/>
            <a:r>
              <a:rPr lang="ru-RU" sz="2400" b="1" dirty="0">
                <a:solidFill>
                  <a:srgbClr val="000066"/>
                </a:solidFill>
                <a:latin typeface="Times New Roman" pitchFamily="18" charset="0"/>
              </a:rPr>
              <a:t>Создание новых форм работы с учащимися, направленных на выявление наиболее способных детей. </a:t>
            </a:r>
          </a:p>
        </p:txBody>
      </p:sp>
      <p:pic>
        <p:nvPicPr>
          <p:cNvPr id="21509" name="Рисунок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563" t="25214" r="28366" b="33333"/>
          <a:stretch>
            <a:fillRect/>
          </a:stretch>
        </p:blipFill>
        <p:spPr bwMode="auto">
          <a:xfrm>
            <a:off x="5652120" y="433264"/>
            <a:ext cx="2700337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53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964613" cy="1268413"/>
          </a:xfrm>
        </p:spPr>
        <p:txBody>
          <a:bodyPr/>
          <a:lstStyle/>
          <a:p>
            <a:pPr eaLnBrk="1" hangingPunct="1">
              <a:defRPr/>
            </a:pPr>
            <a:r>
              <a:rPr lang="ru-RU" sz="3200" b="1" dirty="0">
                <a:solidFill>
                  <a:srgbClr val="0033CC"/>
                </a:solidFill>
              </a:rPr>
              <a:t>Преимущества использования ИКТ </a:t>
            </a:r>
            <a:br>
              <a:rPr lang="ru-RU" sz="3200" b="1" dirty="0">
                <a:solidFill>
                  <a:srgbClr val="0033CC"/>
                </a:solidFill>
              </a:rPr>
            </a:br>
            <a:r>
              <a:rPr lang="ru-RU" sz="3200" b="1" u="sng" dirty="0">
                <a:solidFill>
                  <a:srgbClr val="0033CC"/>
                </a:solidFill>
              </a:rPr>
              <a:t>для учителя:</a:t>
            </a:r>
          </a:p>
        </p:txBody>
      </p:sp>
      <p:sp>
        <p:nvSpPr>
          <p:cNvPr id="278531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0" y="1412875"/>
            <a:ext cx="9144000" cy="4535488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ru-RU" sz="2400" b="1" dirty="0">
                <a:solidFill>
                  <a:srgbClr val="001C76"/>
                </a:solidFill>
                <a:latin typeface="Times New Roman" pitchFamily="18" charset="0"/>
              </a:rPr>
              <a:t>Экономия учебного времени (до 30%);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b="1" dirty="0">
                <a:solidFill>
                  <a:srgbClr val="001C76"/>
                </a:solidFill>
                <a:latin typeface="Times New Roman" pitchFamily="18" charset="0"/>
              </a:rPr>
              <a:t>Возможность обеспечить аудио – визуальное восприятие информации;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b="1" dirty="0">
                <a:solidFill>
                  <a:srgbClr val="001C76"/>
                </a:solidFill>
                <a:latin typeface="Times New Roman" pitchFamily="18" charset="0"/>
              </a:rPr>
              <a:t>Включение учащихся в активную деятельность;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b="1" dirty="0">
                <a:solidFill>
                  <a:srgbClr val="001C76"/>
                </a:solidFill>
                <a:latin typeface="Times New Roman" pitchFamily="18" charset="0"/>
              </a:rPr>
              <a:t>Развитие </a:t>
            </a:r>
            <a:r>
              <a:rPr lang="ru-RU" sz="2800" b="1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</a:rPr>
              <a:t>коммуникативных</a:t>
            </a:r>
            <a:r>
              <a:rPr lang="ru-RU" sz="2400" b="1" dirty="0">
                <a:solidFill>
                  <a:srgbClr val="001C76"/>
                </a:solidFill>
                <a:latin typeface="Times New Roman" pitchFamily="18" charset="0"/>
              </a:rPr>
              <a:t> умений учащихся на уроке;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b="1" dirty="0">
                <a:solidFill>
                  <a:srgbClr val="001C76"/>
                </a:solidFill>
                <a:latin typeface="Times New Roman" pitchFamily="18" charset="0"/>
              </a:rPr>
              <a:t>Осуществление дифференцированного и индивидуального подхода в обучении учащихся;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b="1" dirty="0">
                <a:solidFill>
                  <a:srgbClr val="001C76"/>
                </a:solidFill>
                <a:latin typeface="Times New Roman" pitchFamily="18" charset="0"/>
              </a:rPr>
              <a:t>Рациональное использование различных форм, методов и приемов работы;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b="1" dirty="0">
                <a:solidFill>
                  <a:srgbClr val="001C76"/>
                </a:solidFill>
                <a:latin typeface="Times New Roman" pitchFamily="18" charset="0"/>
              </a:rPr>
              <a:t>Освобождение от рутинной бумажной работы.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b="1" dirty="0">
                <a:solidFill>
                  <a:srgbClr val="001C76"/>
                </a:solidFill>
                <a:latin typeface="Times New Roman" pitchFamily="18" charset="0"/>
              </a:rPr>
              <a:t>Создание положительного эмоционального фона урока;</a:t>
            </a:r>
            <a:endParaRPr lang="ru-RU" b="1" dirty="0">
              <a:solidFill>
                <a:srgbClr val="C5FFC5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18488" cy="922337"/>
          </a:xfrm>
        </p:spPr>
        <p:txBody>
          <a:bodyPr>
            <a:normAutofit fontScale="90000"/>
          </a:bodyPr>
          <a:lstStyle/>
          <a:p>
            <a:pPr eaLnBrk="1" hangingPunct="1"/>
            <a:br>
              <a:rPr lang="ru-RU" sz="3200" b="1" dirty="0">
                <a:solidFill>
                  <a:srgbClr val="008080"/>
                </a:solidFill>
              </a:rPr>
            </a:br>
            <a:r>
              <a:rPr lang="ru-RU" sz="4000" b="1" dirty="0">
                <a:solidFill>
                  <a:srgbClr val="008A87"/>
                </a:solidFill>
              </a:rPr>
              <a:t>Для </a:t>
            </a:r>
            <a:r>
              <a:rPr lang="ru-RU" sz="4000" b="1" u="sng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учащихся</a:t>
            </a:r>
            <a:r>
              <a:rPr lang="ru-RU" sz="4000" b="1" dirty="0">
                <a:solidFill>
                  <a:srgbClr val="008A87"/>
                </a:solidFill>
              </a:rPr>
              <a:t> ИКТ :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457200" y="1600200"/>
            <a:ext cx="8362950" cy="4997450"/>
          </a:xfrm>
        </p:spPr>
        <p:txBody>
          <a:bodyPr/>
          <a:lstStyle/>
          <a:p>
            <a:pPr eaLnBrk="1" hangingPunct="1"/>
            <a:r>
              <a:rPr lang="ru-RU" sz="2800" b="1" dirty="0">
                <a:solidFill>
                  <a:srgbClr val="004A48"/>
                </a:solidFill>
                <a:latin typeface="Times New Roman" pitchFamily="18" charset="0"/>
              </a:rPr>
              <a:t>Обеспечивает более эффективную доступность информации;</a:t>
            </a:r>
          </a:p>
          <a:p>
            <a:pPr eaLnBrk="1" hangingPunct="1"/>
            <a:r>
              <a:rPr lang="ru-RU" sz="2800" b="1" dirty="0">
                <a:solidFill>
                  <a:srgbClr val="004A48"/>
                </a:solidFill>
                <a:latin typeface="Times New Roman" pitchFamily="18" charset="0"/>
              </a:rPr>
              <a:t>Приближает урок к мировосприятию современного ребенка;</a:t>
            </a:r>
          </a:p>
          <a:p>
            <a:pPr eaLnBrk="1" hangingPunct="1"/>
            <a:r>
              <a:rPr lang="ru-RU" sz="2800" b="1" dirty="0">
                <a:solidFill>
                  <a:srgbClr val="004A48"/>
                </a:solidFill>
                <a:latin typeface="Times New Roman" pitchFamily="18" charset="0"/>
              </a:rPr>
              <a:t>Позволяет ученику работать в своем темпе;</a:t>
            </a:r>
          </a:p>
          <a:p>
            <a:pPr eaLnBrk="1" hangingPunct="1"/>
            <a:r>
              <a:rPr lang="ru-RU" sz="2800" b="1" dirty="0">
                <a:solidFill>
                  <a:srgbClr val="004A48"/>
                </a:solidFill>
                <a:latin typeface="Times New Roman" pitchFamily="18" charset="0"/>
              </a:rPr>
              <a:t>Развивает нестандартное мышление;</a:t>
            </a:r>
          </a:p>
          <a:p>
            <a:pPr eaLnBrk="1" hangingPunct="1"/>
            <a:r>
              <a:rPr lang="ru-RU" sz="2800" b="1" dirty="0">
                <a:solidFill>
                  <a:srgbClr val="004A48"/>
                </a:solidFill>
                <a:latin typeface="Times New Roman" pitchFamily="18" charset="0"/>
              </a:rPr>
              <a:t>Воспитывает самостоятельность, способность принимать решения;</a:t>
            </a:r>
          </a:p>
          <a:p>
            <a:pPr eaLnBrk="1" hangingPunct="1"/>
            <a:r>
              <a:rPr lang="ru-RU" sz="2800" b="1" dirty="0">
                <a:solidFill>
                  <a:srgbClr val="004A48"/>
                </a:solidFill>
                <a:latin typeface="Times New Roman" pitchFamily="18" charset="0"/>
              </a:rPr>
              <a:t>Формирует уверенность в своих возможностях, способностях.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3393277887"/>
              </p:ext>
            </p:extLst>
          </p:nvPr>
        </p:nvGraphicFramePr>
        <p:xfrm>
          <a:off x="430212" y="548680"/>
          <a:ext cx="8713788" cy="52562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Рисунок 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0352" y="5085184"/>
            <a:ext cx="1095375" cy="1095375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2913" y="103188"/>
            <a:ext cx="8243887" cy="1741636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Применение ИКТ на уроках физики и во внеурочное время  осуществляется следующим образом:</a:t>
            </a:r>
            <a:b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176464"/>
          </a:xfrm>
        </p:spPr>
        <p:txBody>
          <a:bodyPr/>
          <a:lstStyle/>
          <a:p>
            <a:pPr lv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sz="2800" dirty="0">
                <a:ln>
                  <a:solidFill>
                    <a:srgbClr val="0066FF"/>
                  </a:solidFill>
                </a:ln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2" action="ppaction://hlinkpres?slideindex=1&amp;slidetitle="/>
              </a:rPr>
              <a:t>выполнение компьютерного физического лабораторного эксперимента;</a:t>
            </a:r>
            <a:endParaRPr lang="ru-RU" sz="2400" dirty="0">
              <a:ln>
                <a:solidFill>
                  <a:srgbClr val="0066FF"/>
                </a:solidFill>
              </a:ln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sz="2800" dirty="0">
                <a:ln>
                  <a:solidFill>
                    <a:srgbClr val="0066FF"/>
                  </a:solidFill>
                </a:ln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3" action="ppaction://hlinkpres?slideindex=1&amp;slidetitle="/>
              </a:rPr>
              <a:t>применение компьютерных тренажеров для организации контроля знаний;</a:t>
            </a:r>
            <a:endParaRPr lang="ru-RU" sz="2400" dirty="0">
              <a:ln>
                <a:solidFill>
                  <a:srgbClr val="0066FF"/>
                </a:solidFill>
              </a:ln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sz="2800" dirty="0">
                <a:ln>
                  <a:solidFill>
                    <a:srgbClr val="0066FF"/>
                  </a:solidFill>
                </a:ln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4" action="ppaction://hlinkfile"/>
              </a:rPr>
              <a:t>создание мультимедийных сценариев уроков или фрагментов уроков; </a:t>
            </a:r>
            <a:endParaRPr lang="ru-RU" sz="2400" dirty="0">
              <a:ln>
                <a:solidFill>
                  <a:srgbClr val="0066FF"/>
                </a:solidFill>
              </a:ln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sz="2800" dirty="0">
                <a:ln>
                  <a:solidFill>
                    <a:srgbClr val="0066FF"/>
                  </a:solidFill>
                </a:ln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5" action="ppaction://hlinkpres?slideindex=1&amp;slidetitle="/>
              </a:rPr>
              <a:t>организация самостоятельной деятельности учащихся во внеурочное время</a:t>
            </a:r>
            <a:r>
              <a:rPr lang="ru-RU" sz="2800" dirty="0">
                <a:ln>
                  <a:solidFill>
                    <a:srgbClr val="0066FF"/>
                  </a:solidFill>
                </a:ln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6" action="ppaction://hlinkpres?slideindex=1&amp;slidetitle="/>
              </a:rPr>
              <a:t>. </a:t>
            </a:r>
            <a:endParaRPr lang="ru-RU" sz="2400" dirty="0">
              <a:ln>
                <a:solidFill>
                  <a:srgbClr val="0066FF"/>
                </a:solidFill>
              </a:ln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2800" dirty="0"/>
              <a:t>                                             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0352" y="5085184"/>
            <a:ext cx="1095375" cy="1095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96494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>
                <a:latin typeface="Georgia" pitchFamily="18" charset="0"/>
              </a:rPr>
              <a:t>Использование презентаций на уроках физики</a:t>
            </a:r>
            <a:br>
              <a:rPr lang="ru-RU" sz="3200" dirty="0"/>
            </a:b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lnSpc>
                <a:spcPct val="90000"/>
              </a:lnSpc>
              <a:buNone/>
            </a:pPr>
            <a:endParaRPr lang="ru-RU" sz="2800" b="1" dirty="0">
              <a:latin typeface="Times New Roman" pitchFamily="18" charset="0"/>
              <a:hlinkClick r:id="rId2" action="ppaction://hlinkpres?slideindex=1&amp;slidetitle="/>
            </a:endParaRPr>
          </a:p>
          <a:p>
            <a:pPr lvl="0">
              <a:lnSpc>
                <a:spcPct val="90000"/>
              </a:lnSpc>
              <a:buBlip>
                <a:blip r:embed="rId3"/>
              </a:buBlip>
            </a:pPr>
            <a:r>
              <a:rPr lang="ru-RU" b="1" dirty="0">
                <a:latin typeface="Times New Roman" pitchFamily="18" charset="0"/>
                <a:hlinkClick r:id="rId2" action="ppaction://hlinkpres?slideindex=1&amp;slidetitle="/>
              </a:rPr>
              <a:t>Для изучения нового материала;</a:t>
            </a:r>
            <a:endParaRPr lang="ru-RU" b="1" dirty="0">
              <a:latin typeface="Times New Roman" pitchFamily="18" charset="0"/>
            </a:endParaRPr>
          </a:p>
          <a:p>
            <a:pPr lvl="0">
              <a:lnSpc>
                <a:spcPct val="90000"/>
              </a:lnSpc>
              <a:buBlip>
                <a:blip r:embed="rId3"/>
              </a:buBlip>
            </a:pPr>
            <a:r>
              <a:rPr lang="ru-RU" b="1" dirty="0">
                <a:latin typeface="Times New Roman" pitchFamily="18" charset="0"/>
                <a:hlinkClick r:id="rId4" action="ppaction://hlinkpres?slideindex=1&amp;slidetitle="/>
              </a:rPr>
              <a:t>Повторения,  обобщения, закрепления проверки знаний учащихся;</a:t>
            </a:r>
            <a:endParaRPr lang="ru-RU" b="1" dirty="0">
              <a:latin typeface="Times New Roman" pitchFamily="18" charset="0"/>
            </a:endParaRPr>
          </a:p>
          <a:p>
            <a:pPr lvl="0">
              <a:lnSpc>
                <a:spcPct val="90000"/>
              </a:lnSpc>
              <a:buBlip>
                <a:blip r:embed="rId3"/>
              </a:buBlip>
            </a:pPr>
            <a:r>
              <a:rPr lang="ru-RU" b="1" dirty="0">
                <a:latin typeface="Times New Roman" pitchFamily="18" charset="0"/>
                <a:hlinkClick r:id="rId5" action="ppaction://hlinkpres?slideindex=1&amp;slidetitle="/>
              </a:rPr>
              <a:t>при организации текущего контроля знаний </a:t>
            </a:r>
            <a:endParaRPr lang="ru-RU" b="1" dirty="0">
              <a:latin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058577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59632" y="1124744"/>
            <a:ext cx="7272808" cy="424731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R="635">
              <a:spcAft>
                <a:spcPts val="0"/>
              </a:spcAft>
            </a:pPr>
            <a:r>
              <a:rPr lang="ru-RU" sz="2400" b="1" spc="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Вариант№1</a:t>
            </a:r>
            <a:endParaRPr lang="ru-RU" dirty="0">
              <a:solidFill>
                <a:srgbClr val="000000"/>
              </a:solidFill>
              <a:latin typeface="Courier New" panose="02070309020205020404" pitchFamily="49" charset="0"/>
              <a:ea typeface="Courier New" panose="02070309020205020404" pitchFamily="49" charset="0"/>
            </a:endParaRPr>
          </a:p>
          <a:p>
            <a:pPr marR="635">
              <a:spcAft>
                <a:spcPts val="0"/>
              </a:spcAft>
            </a:pPr>
            <a:r>
              <a:rPr lang="ru-RU" sz="2400" b="1" spc="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dirty="0">
              <a:solidFill>
                <a:srgbClr val="000000"/>
              </a:solidFill>
              <a:latin typeface="Courier New" panose="02070309020205020404" pitchFamily="49" charset="0"/>
              <a:ea typeface="Courier New" panose="02070309020205020404" pitchFamily="49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</a:rPr>
              <a:t>Добавить недостающие слова в предложение:</a:t>
            </a:r>
            <a:endParaRPr lang="ru-RU" dirty="0">
              <a:solidFill>
                <a:srgbClr val="000000"/>
              </a:solidFill>
              <a:latin typeface="Courier New" panose="02070309020205020404" pitchFamily="49" charset="0"/>
              <a:ea typeface="Courier New" panose="02070309020205020404" pitchFamily="49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Линзой называется ... тело, ограниченное двумя ... поверхностями.</a:t>
            </a:r>
            <a:endParaRPr lang="ru-RU" sz="2800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Фокусом линзы называется ... в которой пересекаются после ... лучи, падающие параллельно главной оптической оси.</a:t>
            </a:r>
            <a:endParaRPr lang="ru-RU" sz="2800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Фокусным расстоянием называется ... от линзы до ....</a:t>
            </a:r>
            <a:endParaRPr lang="ru-RU" sz="2800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Двойное фокусное расстояние - это ... фокусных ....</a:t>
            </a:r>
            <a:endParaRPr lang="ru-RU" sz="2800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7842943"/>
      </p:ext>
    </p:extLst>
  </p:cSld>
  <p:clrMapOvr>
    <a:masterClrMapping/>
  </p:clrMapOvr>
</p:sld>
</file>

<file path=ppt/theme/theme1.xml><?xml version="1.0" encoding="utf-8"?>
<a:theme xmlns:a="http://schemas.openxmlformats.org/drawingml/2006/main" name="Шары">
  <a:themeElements>
    <a:clrScheme name="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Шары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Шары 1">
        <a:dk1>
          <a:srgbClr val="9900CC"/>
        </a:dk1>
        <a:lt1>
          <a:srgbClr val="FFFFCC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660066"/>
        </a:accent2>
        <a:accent3>
          <a:srgbClr val="AAAAAA"/>
        </a:accent3>
        <a:accent4>
          <a:srgbClr val="DADAAE"/>
        </a:accent4>
        <a:accent5>
          <a:srgbClr val="B8B8CA"/>
        </a:accent5>
        <a:accent6>
          <a:srgbClr val="5C005C"/>
        </a:accent6>
        <a:hlink>
          <a:srgbClr val="CC00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2">
        <a:dk1>
          <a:srgbClr val="990033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E78A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3">
        <a:dk1>
          <a:srgbClr val="CCCCFF"/>
        </a:dk1>
        <a:lt1>
          <a:srgbClr val="FFFFCC"/>
        </a:lt1>
        <a:dk2>
          <a:srgbClr val="000000"/>
        </a:dk2>
        <a:lt2>
          <a:srgbClr val="FFFFFF"/>
        </a:lt2>
        <a:accent1>
          <a:srgbClr val="9999FF"/>
        </a:accent1>
        <a:accent2>
          <a:srgbClr val="33CCCC"/>
        </a:accent2>
        <a:accent3>
          <a:srgbClr val="AAAAAA"/>
        </a:accent3>
        <a:accent4>
          <a:srgbClr val="DADAAE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4">
        <a:dk1>
          <a:srgbClr val="000000"/>
        </a:dk1>
        <a:lt1>
          <a:srgbClr val="F8F8F8"/>
        </a:lt1>
        <a:dk2>
          <a:srgbClr val="800000"/>
        </a:dk2>
        <a:lt2>
          <a:srgbClr val="FFFFFF"/>
        </a:lt2>
        <a:accent1>
          <a:srgbClr val="FF3300"/>
        </a:accent1>
        <a:accent2>
          <a:srgbClr val="FF5050"/>
        </a:accent2>
        <a:accent3>
          <a:srgbClr val="C0AAAA"/>
        </a:accent3>
        <a:accent4>
          <a:srgbClr val="D4D4D4"/>
        </a:accent4>
        <a:accent5>
          <a:srgbClr val="FFADAA"/>
        </a:accent5>
        <a:accent6>
          <a:srgbClr val="E74848"/>
        </a:accent6>
        <a:hlink>
          <a:srgbClr val="FF99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5">
        <a:dk1>
          <a:srgbClr val="666699"/>
        </a:dk1>
        <a:lt1>
          <a:srgbClr val="FFFFFF"/>
        </a:lt1>
        <a:dk2>
          <a:srgbClr val="000066"/>
        </a:dk2>
        <a:lt2>
          <a:srgbClr val="CCECFF"/>
        </a:lt2>
        <a:accent1>
          <a:srgbClr val="0099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CACA"/>
        </a:accent5>
        <a:accent6>
          <a:srgbClr val="008AB9"/>
        </a:accent6>
        <a:hlink>
          <a:srgbClr val="CC99FF"/>
        </a:hlink>
        <a:folHlink>
          <a:srgbClr val="3366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6">
        <a:dk1>
          <a:srgbClr val="99CC00"/>
        </a:dk1>
        <a:lt1>
          <a:srgbClr val="FFFFFF"/>
        </a:lt1>
        <a:dk2>
          <a:srgbClr val="009900"/>
        </a:dk2>
        <a:lt2>
          <a:srgbClr val="FFFF99"/>
        </a:lt2>
        <a:accent1>
          <a:srgbClr val="336600"/>
        </a:accent1>
        <a:accent2>
          <a:srgbClr val="008000"/>
        </a:accent2>
        <a:accent3>
          <a:srgbClr val="AACAAA"/>
        </a:accent3>
        <a:accent4>
          <a:srgbClr val="DADADA"/>
        </a:accent4>
        <a:accent5>
          <a:srgbClr val="ADB8AA"/>
        </a:accent5>
        <a:accent6>
          <a:srgbClr val="007300"/>
        </a:accent6>
        <a:hlink>
          <a:srgbClr val="CCCC00"/>
        </a:hlink>
        <a:folHlink>
          <a:srgbClr val="33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7">
        <a:dk1>
          <a:srgbClr val="000066"/>
        </a:dk1>
        <a:lt1>
          <a:srgbClr val="E1F4FF"/>
        </a:lt1>
        <a:dk2>
          <a:srgbClr val="000066"/>
        </a:dk2>
        <a:lt2>
          <a:srgbClr val="CCCCFF"/>
        </a:lt2>
        <a:accent1>
          <a:srgbClr val="9999FF"/>
        </a:accent1>
        <a:accent2>
          <a:srgbClr val="33CCCC"/>
        </a:accent2>
        <a:accent3>
          <a:srgbClr val="EEF8FF"/>
        </a:accent3>
        <a:accent4>
          <a:srgbClr val="000056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ры 8">
        <a:dk1>
          <a:srgbClr val="006699"/>
        </a:dk1>
        <a:lt1>
          <a:srgbClr val="FFFFFF"/>
        </a:lt1>
        <a:dk2>
          <a:srgbClr val="006666"/>
        </a:dk2>
        <a:lt2>
          <a:srgbClr val="FFFFCC"/>
        </a:lt2>
        <a:accent1>
          <a:srgbClr val="EDFAD2"/>
        </a:accent1>
        <a:accent2>
          <a:srgbClr val="EBF7FF"/>
        </a:accent2>
        <a:accent3>
          <a:srgbClr val="FFFFFF"/>
        </a:accent3>
        <a:accent4>
          <a:srgbClr val="005682"/>
        </a:accent4>
        <a:accent5>
          <a:srgbClr val="F4FCE5"/>
        </a:accent5>
        <a:accent6>
          <a:srgbClr val="D5E0E7"/>
        </a:accent6>
        <a:hlink>
          <a:srgbClr val="CC99FF"/>
        </a:hlink>
        <a:folHlink>
          <a:srgbClr val="F2DF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ры 9">
        <a:dk1>
          <a:srgbClr val="000000"/>
        </a:dk1>
        <a:lt1>
          <a:srgbClr val="FFFFFF"/>
        </a:lt1>
        <a:dk2>
          <a:srgbClr val="000000"/>
        </a:dk2>
        <a:lt2>
          <a:srgbClr val="FFCC99"/>
        </a:lt2>
        <a:accent1>
          <a:srgbClr val="FF9900"/>
        </a:accent1>
        <a:accent2>
          <a:srgbClr val="FF99CC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B9"/>
        </a:accent6>
        <a:hlink>
          <a:srgbClr val="FF9999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2151</TotalTime>
  <Words>755</Words>
  <Application>Microsoft Office PowerPoint</Application>
  <PresentationFormat>Экран (4:3)</PresentationFormat>
  <Paragraphs>140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17</vt:i4>
      </vt:variant>
    </vt:vector>
  </HeadingPairs>
  <TitlesOfParts>
    <vt:vector size="28" baseType="lpstr">
      <vt:lpstr>Arial</vt:lpstr>
      <vt:lpstr>Calibri</vt:lpstr>
      <vt:lpstr>Courier New</vt:lpstr>
      <vt:lpstr>Georgia</vt:lpstr>
      <vt:lpstr>Monotype Corsiva</vt:lpstr>
      <vt:lpstr>Times New Roman</vt:lpstr>
      <vt:lpstr>Trebuchet MS</vt:lpstr>
      <vt:lpstr>Verdana</vt:lpstr>
      <vt:lpstr>Wingdings</vt:lpstr>
      <vt:lpstr>Шары</vt:lpstr>
      <vt:lpstr>Воздушный поток</vt:lpstr>
      <vt:lpstr>Использование ИКТ на уроках физики</vt:lpstr>
      <vt:lpstr>цель:</vt:lpstr>
      <vt:lpstr>ЗАДАЧИ: </vt:lpstr>
      <vt:lpstr>Преимущества использования ИКТ  для учителя:</vt:lpstr>
      <vt:lpstr> Для учащихся ИКТ :</vt:lpstr>
      <vt:lpstr>Презентация PowerPoint</vt:lpstr>
      <vt:lpstr>Применение ИКТ на уроках физики и во внеурочное время  осуществляется следующим образом: </vt:lpstr>
      <vt:lpstr>Использование презентаций на уроках физики </vt:lpstr>
      <vt:lpstr>Презентация PowerPoint</vt:lpstr>
      <vt:lpstr>Презентация PowerPoint</vt:lpstr>
      <vt:lpstr>Презентация PowerPoint</vt:lpstr>
      <vt:lpstr>Презентация PowerPoint</vt:lpstr>
      <vt:lpstr> </vt:lpstr>
      <vt:lpstr>Презентация PowerPoint</vt:lpstr>
      <vt:lpstr>План создания презентаций учащимися: </vt:lpstr>
      <vt:lpstr>Использование ИКТ на уроках позволяет :</vt:lpstr>
      <vt:lpstr>Презентация PowerPoint</vt:lpstr>
    </vt:vector>
  </TitlesOfParts>
  <Company>CIT UO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ЗАЧЁТНАЯ РАБОТА ПО ТЕМЕ</dc:title>
  <dc:creator>АРКАДИЙ</dc:creator>
  <cp:lastModifiedBy>Esken Karachuk</cp:lastModifiedBy>
  <cp:revision>156</cp:revision>
  <dcterms:created xsi:type="dcterms:W3CDTF">2006-09-04T04:26:30Z</dcterms:created>
  <dcterms:modified xsi:type="dcterms:W3CDTF">2022-11-01T19:59:32Z</dcterms:modified>
</cp:coreProperties>
</file>