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  <p:sldMasterId id="2147484429" r:id="rId2"/>
  </p:sldMasterIdLst>
  <p:notesMasterIdLst>
    <p:notesMasterId r:id="rId20"/>
  </p:notesMasterIdLst>
  <p:sldIdLst>
    <p:sldId id="376" r:id="rId3"/>
    <p:sldId id="267" r:id="rId4"/>
    <p:sldId id="290" r:id="rId5"/>
    <p:sldId id="268" r:id="rId6"/>
    <p:sldId id="291" r:id="rId7"/>
    <p:sldId id="257" r:id="rId8"/>
    <p:sldId id="371" r:id="rId9"/>
    <p:sldId id="372" r:id="rId10"/>
    <p:sldId id="369" r:id="rId11"/>
    <p:sldId id="370" r:id="rId12"/>
    <p:sldId id="374" r:id="rId13"/>
    <p:sldId id="375" r:id="rId14"/>
    <p:sldId id="274" r:id="rId15"/>
    <p:sldId id="297" r:id="rId16"/>
    <p:sldId id="302" r:id="rId17"/>
    <p:sldId id="263" r:id="rId18"/>
    <p:sldId id="36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228E"/>
    <a:srgbClr val="005654"/>
    <a:srgbClr val="003635"/>
    <a:srgbClr val="6A3E20"/>
    <a:srgbClr val="00008E"/>
    <a:srgbClr val="003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9" autoAdjust="0"/>
    <p:restoredTop sz="86477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8;&#1086;&#1082;%20&#1087;&#1086;%20&#1092;&#1080;&#1079;&#1080;&#1082;&#1077;%20&#1089;%20&#1080;&#1089;&#1087;&#1086;&#1083;&#1100;&#1079;&#1086;&#1074;&#1072;&#1085;&#1080;&#1077;&#1084;%20&#1048;&#1050;&#1058;.pptx" TargetMode="External"/><Relationship Id="rId1" Type="http://schemas.openxmlformats.org/officeDocument/2006/relationships/hyperlink" Target="&#1052;&#1091;&#1083;&#1100;&#1090;&#1080;&#1084;&#1077;&#1076;&#1080;&#1081;&#1085;&#1099;&#1081;%20&#1091;&#1088;&#1086;&#1082;%20&#1087;&#1086;%20&#1090;&#1077;&#1084;&#1077;%20%20&#1055;&#1086;&#1089;&#1083;&#1077;&#1076;&#1086;&#1074;&#1072;&#1090;&#1077;&#1083;&#1100;&#1085;&#1086;&#1077;%20&#1089;&#1086;&#1077;&#1076;&#1080;&#1085;&#1077;&#1085;&#1080;&#1077;%20&#1087;&#1088;&#1086;&#1074;&#1086;&#1076;&#1085;&#1080;&#1082;&#1086;&#1074;.pptx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&#1048;&#1085;&#1090;&#1077;&#1088;&#1072;&#1082;&#1090;&#1080;&#1074;&#1085;&#1099;&#1081;%20&#1082;&#1088;&#1086;&#1089;&#1089;&#1074;&#1086;&#1088;&#1076;%20&#1089;%20&#1082;&#1083;&#1072;&#1074;&#1080;&#1072;&#1090;&#1091;&#1088;&#1086;&#1081;_&#1045;&#1076;&#1080;&#1085;&#1080;&#1094;&#1099;%20&#1080;&#1079;&#1084;&#1077;&#1088;&#1077;&#1085;&#1080;&#1103;.pptx.rar" TargetMode="External"/><Relationship Id="rId1" Type="http://schemas.openxmlformats.org/officeDocument/2006/relationships/hyperlink" Target="131.swf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&#1059;&#1088;&#1086;&#1082;%20&#1087;&#1086;%20&#1092;&#1080;&#1079;&#1080;&#1082;&#1077;%20&#1089;%20&#1080;&#1089;&#1087;&#1086;&#1083;&#1100;&#1079;&#1086;&#1074;&#1072;&#1085;&#1080;&#1077;&#1084;%20&#1048;&#1050;&#1058;.pptx" TargetMode="External"/><Relationship Id="rId1" Type="http://schemas.openxmlformats.org/officeDocument/2006/relationships/hyperlink" Target="&#1052;&#1091;&#1083;&#1100;&#1090;&#1080;&#1084;&#1077;&#1076;&#1080;&#1081;&#1085;&#1099;&#1081;%20&#1091;&#1088;&#1086;&#1082;%20&#1087;&#1086;%20&#1090;&#1077;&#1084;&#1077;%20%20&#1055;&#1086;&#1089;&#1083;&#1077;&#1076;&#1086;&#1074;&#1072;&#1090;&#1077;&#1083;&#1100;&#1085;&#1086;&#1077;%20&#1089;&#1086;&#1077;&#1076;&#1080;&#1085;&#1077;&#1085;&#1080;&#1077;%20&#1087;&#1088;&#1086;&#1074;&#1086;&#1076;&#1085;&#1080;&#1082;&#1086;&#1074;.pptx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&#1048;&#1085;&#1090;&#1077;&#1088;&#1072;&#1082;&#1090;&#1080;&#1074;&#1085;&#1099;&#1081;%20&#1082;&#1088;&#1086;&#1089;&#1089;&#1074;&#1086;&#1088;&#1076;%20&#1089;%20&#1082;&#1083;&#1072;&#1074;&#1080;&#1072;&#1090;&#1091;&#1088;&#1086;&#1081;_&#1045;&#1076;&#1080;&#1085;&#1080;&#1094;&#1099;%20&#1080;&#1079;&#1084;&#1077;&#1088;&#1077;&#1085;&#1080;&#1103;.pptx.rar" TargetMode="External"/><Relationship Id="rId1" Type="http://schemas.openxmlformats.org/officeDocument/2006/relationships/hyperlink" Target="131.sw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7A200-9449-4B69-BF56-A2ABED043D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6962977-F622-49FF-8500-2CD7082DEEB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00259A"/>
              </a:solidFill>
              <a:effectLst/>
              <a:latin typeface="Times New Roman" pitchFamily="18" charset="0"/>
            </a:rPr>
            <a:t>Виды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00259A"/>
              </a:solidFill>
              <a:effectLst/>
              <a:latin typeface="Times New Roman" pitchFamily="18" charset="0"/>
            </a:rPr>
            <a:t>применения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00259A"/>
              </a:solidFill>
              <a:effectLst/>
              <a:latin typeface="Times New Roman" pitchFamily="18" charset="0"/>
            </a:rPr>
            <a:t>ИКТ</a:t>
          </a:r>
        </a:p>
      </dgm:t>
    </dgm:pt>
    <dgm:pt modelId="{B819A7DB-FD03-4F24-BEB3-496A778466C6}" type="parTrans" cxnId="{152ACD1A-95AC-4FA7-8AFB-159250555073}">
      <dgm:prSet/>
      <dgm:spPr/>
      <dgm:t>
        <a:bodyPr/>
        <a:lstStyle/>
        <a:p>
          <a:endParaRPr lang="ru-RU"/>
        </a:p>
      </dgm:t>
    </dgm:pt>
    <dgm:pt modelId="{ED8452B9-7A6E-4827-924F-FCD647D502EF}" type="sibTrans" cxnId="{152ACD1A-95AC-4FA7-8AFB-159250555073}">
      <dgm:prSet/>
      <dgm:spPr/>
      <dgm:t>
        <a:bodyPr/>
        <a:lstStyle/>
        <a:p>
          <a:endParaRPr lang="ru-RU"/>
        </a:p>
      </dgm:t>
    </dgm:pt>
    <dgm:pt modelId="{FE79199F-8451-459A-B32D-498D96A31DDA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1" action="ppaction://hlinkpres?slideindex=1&amp;slidetitle="/>
            </a:rPr>
            <a:t>1. Урок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1" action="ppaction://hlinkpres?slideindex=1&amp;slidetitle="/>
            </a:rPr>
            <a:t>с </a:t>
          </a: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hlinkClick xmlns:r="http://schemas.openxmlformats.org/officeDocument/2006/relationships" r:id="rId1" action="ppaction://hlinkpres?slideindex=1&amp;slidetitle="/>
            </a:rPr>
            <a:t>мультимедийной</a:t>
          </a: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1" action="ppaction://hlinkpres?slideindex=1&amp;slidetitle=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1" action="ppaction://hlinkpres?slideindex=1&amp;slidetitle="/>
            </a:rPr>
            <a:t>поддержкой</a:t>
          </a:r>
          <a:endParaRPr kumimoji="0" lang="ru-RU" b="1" i="0" u="none" strike="noStrike" cap="none" normalizeH="0" baseline="0" dirty="0">
            <a:ln>
              <a:noFill/>
            </a:ln>
            <a:solidFill>
              <a:srgbClr val="BC0082"/>
            </a:solidFill>
            <a:effectLst/>
            <a:latin typeface="Times New Roman" pitchFamily="18" charset="0"/>
          </a:endParaRPr>
        </a:p>
      </dgm:t>
    </dgm:pt>
    <dgm:pt modelId="{5A9912FE-E617-4AF1-B31E-CEA6C7AA08E2}" type="parTrans" cxnId="{F87DE5C3-36E9-4E21-AC7F-9EB3FCDB9A7D}">
      <dgm:prSet/>
      <dgm:spPr/>
      <dgm:t>
        <a:bodyPr/>
        <a:lstStyle/>
        <a:p>
          <a:endParaRPr lang="ru-RU"/>
        </a:p>
      </dgm:t>
    </dgm:pt>
    <dgm:pt modelId="{00F38228-E4CD-44C9-BAC3-4C2236721A85}" type="sibTrans" cxnId="{F87DE5C3-36E9-4E21-AC7F-9EB3FCDB9A7D}">
      <dgm:prSet/>
      <dgm:spPr/>
      <dgm:t>
        <a:bodyPr/>
        <a:lstStyle/>
        <a:p>
          <a:endParaRPr lang="ru-RU"/>
        </a:p>
      </dgm:t>
    </dgm:pt>
    <dgm:pt modelId="{82C3E62F-E5AF-41C0-ACA3-37F0CD396E48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2" action="ppaction://hlinkpres?slideindex=1&amp;slidetitle="/>
            </a:rPr>
            <a:t>2. Урок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2" action="ppaction://hlinkpres?slideindex=1&amp;slidetitle="/>
            </a:rPr>
            <a:t>с компьютерной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2" action="ppaction://hlinkpres?slideindex=1&amp;slidetitle="/>
            </a:rPr>
            <a:t>поддержкой</a:t>
          </a:r>
          <a:endParaRPr kumimoji="0" lang="ru-RU" b="1" i="0" u="none" strike="noStrike" cap="none" normalizeH="0" baseline="0" dirty="0">
            <a:ln>
              <a:noFill/>
            </a:ln>
            <a:solidFill>
              <a:srgbClr val="BC0082"/>
            </a:solidFill>
            <a:effectLst/>
            <a:latin typeface="Times New Roman" pitchFamily="18" charset="0"/>
          </a:endParaRPr>
        </a:p>
      </dgm:t>
    </dgm:pt>
    <dgm:pt modelId="{F5197536-1EEB-4D0B-927E-2ED0ACEB5B5D}" type="parTrans" cxnId="{256AA352-0D9A-453C-8486-02075E349000}">
      <dgm:prSet/>
      <dgm:spPr/>
      <dgm:t>
        <a:bodyPr/>
        <a:lstStyle/>
        <a:p>
          <a:endParaRPr lang="ru-RU"/>
        </a:p>
      </dgm:t>
    </dgm:pt>
    <dgm:pt modelId="{57497885-266A-48AC-A554-3CB2DCA373A3}" type="sibTrans" cxnId="{256AA352-0D9A-453C-8486-02075E349000}">
      <dgm:prSet/>
      <dgm:spPr/>
      <dgm:t>
        <a:bodyPr/>
        <a:lstStyle/>
        <a:p>
          <a:endParaRPr lang="ru-RU"/>
        </a:p>
      </dgm:t>
    </dgm:pt>
    <dgm:pt modelId="{E78A8F66-877A-452D-9CCE-ADC86186BF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</a:rPr>
            <a:t>3. Уроки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</a:rPr>
            <a:t>с выходом 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</a:rPr>
            <a:t> всемирную сеть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</a:rPr>
            <a:t>Интернет</a:t>
          </a:r>
        </a:p>
      </dgm:t>
    </dgm:pt>
    <dgm:pt modelId="{FAD86B3F-B796-457D-9D07-954070CE472D}" type="parTrans" cxnId="{CE0E4F71-6F9F-4552-A8C7-DA7C534356E4}">
      <dgm:prSet/>
      <dgm:spPr/>
      <dgm:t>
        <a:bodyPr/>
        <a:lstStyle/>
        <a:p>
          <a:endParaRPr lang="ru-RU"/>
        </a:p>
      </dgm:t>
    </dgm:pt>
    <dgm:pt modelId="{E79B7C3B-04BD-4256-BBD5-91FD76B75319}" type="sibTrans" cxnId="{CE0E4F71-6F9F-4552-A8C7-DA7C534356E4}">
      <dgm:prSet/>
      <dgm:spPr/>
      <dgm:t>
        <a:bodyPr/>
        <a:lstStyle/>
        <a:p>
          <a:endParaRPr lang="ru-RU"/>
        </a:p>
      </dgm:t>
    </dgm:pt>
    <dgm:pt modelId="{9FB99514-6DE4-4C99-B7DF-32AAAE8F9BE1}" type="pres">
      <dgm:prSet presAssocID="{A607A200-9449-4B69-BF56-A2ABED043D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FF5766-AFEE-47BE-B301-9E6363C8F01A}" type="pres">
      <dgm:prSet presAssocID="{46962977-F622-49FF-8500-2CD7082DEEB4}" presName="hierRoot1" presStyleCnt="0">
        <dgm:presLayoutVars>
          <dgm:hierBranch/>
        </dgm:presLayoutVars>
      </dgm:prSet>
      <dgm:spPr/>
    </dgm:pt>
    <dgm:pt modelId="{E59D219E-13A0-484C-BFD6-73B0DE5E9D03}" type="pres">
      <dgm:prSet presAssocID="{46962977-F622-49FF-8500-2CD7082DEEB4}" presName="rootComposite1" presStyleCnt="0"/>
      <dgm:spPr/>
    </dgm:pt>
    <dgm:pt modelId="{CF413F18-6AF6-4515-B244-EB2FEF44BD5D}" type="pres">
      <dgm:prSet presAssocID="{46962977-F622-49FF-8500-2CD7082DEEB4}" presName="rootText1" presStyleLbl="node0" presStyleIdx="0" presStyleCnt="1" custLinFactNeighborX="546" custLinFactNeighborY="-564">
        <dgm:presLayoutVars>
          <dgm:chPref val="3"/>
        </dgm:presLayoutVars>
      </dgm:prSet>
      <dgm:spPr/>
    </dgm:pt>
    <dgm:pt modelId="{A11134BB-38A7-45F6-BEDF-7E110CCEA1E1}" type="pres">
      <dgm:prSet presAssocID="{46962977-F622-49FF-8500-2CD7082DEEB4}" presName="rootConnector1" presStyleLbl="node1" presStyleIdx="0" presStyleCnt="0"/>
      <dgm:spPr/>
    </dgm:pt>
    <dgm:pt modelId="{081297EE-E4F6-40AE-9DDD-1F8097F74812}" type="pres">
      <dgm:prSet presAssocID="{46962977-F622-49FF-8500-2CD7082DEEB4}" presName="hierChild2" presStyleCnt="0"/>
      <dgm:spPr/>
    </dgm:pt>
    <dgm:pt modelId="{2EA51A30-75CB-4C6D-A53F-4E241D098B0D}" type="pres">
      <dgm:prSet presAssocID="{5A9912FE-E617-4AF1-B31E-CEA6C7AA08E2}" presName="Name35" presStyleLbl="parChTrans1D2" presStyleIdx="0" presStyleCnt="3"/>
      <dgm:spPr/>
    </dgm:pt>
    <dgm:pt modelId="{9A173546-A1F2-4EF0-8B17-595EBD229B3D}" type="pres">
      <dgm:prSet presAssocID="{FE79199F-8451-459A-B32D-498D96A31DDA}" presName="hierRoot2" presStyleCnt="0">
        <dgm:presLayoutVars>
          <dgm:hierBranch/>
        </dgm:presLayoutVars>
      </dgm:prSet>
      <dgm:spPr/>
    </dgm:pt>
    <dgm:pt modelId="{D8CCF59E-7A14-4E8D-8960-712A3D4BF725}" type="pres">
      <dgm:prSet presAssocID="{FE79199F-8451-459A-B32D-498D96A31DDA}" presName="rootComposite" presStyleCnt="0"/>
      <dgm:spPr/>
    </dgm:pt>
    <dgm:pt modelId="{0644A42F-1096-43A4-B6AE-EC453E06EC50}" type="pres">
      <dgm:prSet presAssocID="{FE79199F-8451-459A-B32D-498D96A31DDA}" presName="rootText" presStyleLbl="node2" presStyleIdx="0" presStyleCnt="3">
        <dgm:presLayoutVars>
          <dgm:chPref val="3"/>
        </dgm:presLayoutVars>
      </dgm:prSet>
      <dgm:spPr/>
    </dgm:pt>
    <dgm:pt modelId="{825A8E34-6C76-476E-BD12-6DF98532EF3C}" type="pres">
      <dgm:prSet presAssocID="{FE79199F-8451-459A-B32D-498D96A31DDA}" presName="rootConnector" presStyleLbl="node2" presStyleIdx="0" presStyleCnt="3"/>
      <dgm:spPr/>
    </dgm:pt>
    <dgm:pt modelId="{32EEF814-78B1-46A2-B637-DEB10153E2CD}" type="pres">
      <dgm:prSet presAssocID="{FE79199F-8451-459A-B32D-498D96A31DDA}" presName="hierChild4" presStyleCnt="0"/>
      <dgm:spPr/>
    </dgm:pt>
    <dgm:pt modelId="{F6712694-FFE7-49B1-B6F7-559C182F8A20}" type="pres">
      <dgm:prSet presAssocID="{FE79199F-8451-459A-B32D-498D96A31DDA}" presName="hierChild5" presStyleCnt="0"/>
      <dgm:spPr/>
    </dgm:pt>
    <dgm:pt modelId="{48F812F8-B2A9-4E84-AAE1-A372BDC1C568}" type="pres">
      <dgm:prSet presAssocID="{F5197536-1EEB-4D0B-927E-2ED0ACEB5B5D}" presName="Name35" presStyleLbl="parChTrans1D2" presStyleIdx="1" presStyleCnt="3"/>
      <dgm:spPr/>
    </dgm:pt>
    <dgm:pt modelId="{5E4F2E60-3374-4C36-9C96-31029A0F81E5}" type="pres">
      <dgm:prSet presAssocID="{82C3E62F-E5AF-41C0-ACA3-37F0CD396E48}" presName="hierRoot2" presStyleCnt="0">
        <dgm:presLayoutVars>
          <dgm:hierBranch/>
        </dgm:presLayoutVars>
      </dgm:prSet>
      <dgm:spPr/>
    </dgm:pt>
    <dgm:pt modelId="{CF21F449-0CE5-4011-BE2C-E29EEE119F17}" type="pres">
      <dgm:prSet presAssocID="{82C3E62F-E5AF-41C0-ACA3-37F0CD396E48}" presName="rootComposite" presStyleCnt="0"/>
      <dgm:spPr/>
    </dgm:pt>
    <dgm:pt modelId="{D012EEE7-EE24-4B53-9B1F-86AD1C9530CE}" type="pres">
      <dgm:prSet presAssocID="{82C3E62F-E5AF-41C0-ACA3-37F0CD396E48}" presName="rootText" presStyleLbl="node2" presStyleIdx="1" presStyleCnt="3">
        <dgm:presLayoutVars>
          <dgm:chPref val="3"/>
        </dgm:presLayoutVars>
      </dgm:prSet>
      <dgm:spPr/>
    </dgm:pt>
    <dgm:pt modelId="{3FD416B6-9427-4404-ADEF-C54EB1CA1F4B}" type="pres">
      <dgm:prSet presAssocID="{82C3E62F-E5AF-41C0-ACA3-37F0CD396E48}" presName="rootConnector" presStyleLbl="node2" presStyleIdx="1" presStyleCnt="3"/>
      <dgm:spPr/>
    </dgm:pt>
    <dgm:pt modelId="{C677E76F-D2D2-4BB3-B101-E4AD253C30CE}" type="pres">
      <dgm:prSet presAssocID="{82C3E62F-E5AF-41C0-ACA3-37F0CD396E48}" presName="hierChild4" presStyleCnt="0"/>
      <dgm:spPr/>
    </dgm:pt>
    <dgm:pt modelId="{958984E2-83DB-4BC9-B159-28E1FBB95FA0}" type="pres">
      <dgm:prSet presAssocID="{82C3E62F-E5AF-41C0-ACA3-37F0CD396E48}" presName="hierChild5" presStyleCnt="0"/>
      <dgm:spPr/>
    </dgm:pt>
    <dgm:pt modelId="{0453E752-FC1F-4C73-866F-8F4AC54DABC1}" type="pres">
      <dgm:prSet presAssocID="{FAD86B3F-B796-457D-9D07-954070CE472D}" presName="Name35" presStyleLbl="parChTrans1D2" presStyleIdx="2" presStyleCnt="3"/>
      <dgm:spPr/>
    </dgm:pt>
    <dgm:pt modelId="{FB1259DA-FDCF-4BD3-B3ED-C132102515BF}" type="pres">
      <dgm:prSet presAssocID="{E78A8F66-877A-452D-9CCE-ADC86186BF37}" presName="hierRoot2" presStyleCnt="0">
        <dgm:presLayoutVars>
          <dgm:hierBranch/>
        </dgm:presLayoutVars>
      </dgm:prSet>
      <dgm:spPr/>
    </dgm:pt>
    <dgm:pt modelId="{2F6645DA-3652-4780-9393-1B197C773D03}" type="pres">
      <dgm:prSet presAssocID="{E78A8F66-877A-452D-9CCE-ADC86186BF37}" presName="rootComposite" presStyleCnt="0"/>
      <dgm:spPr/>
    </dgm:pt>
    <dgm:pt modelId="{FA97148D-ACCB-4B02-8F04-496C7F3AC8F2}" type="pres">
      <dgm:prSet presAssocID="{E78A8F66-877A-452D-9CCE-ADC86186BF37}" presName="rootText" presStyleLbl="node2" presStyleIdx="2" presStyleCnt="3">
        <dgm:presLayoutVars>
          <dgm:chPref val="3"/>
        </dgm:presLayoutVars>
      </dgm:prSet>
      <dgm:spPr/>
    </dgm:pt>
    <dgm:pt modelId="{657D0DE7-D4CA-4F33-B4C0-C5F88A832552}" type="pres">
      <dgm:prSet presAssocID="{E78A8F66-877A-452D-9CCE-ADC86186BF37}" presName="rootConnector" presStyleLbl="node2" presStyleIdx="2" presStyleCnt="3"/>
      <dgm:spPr/>
    </dgm:pt>
    <dgm:pt modelId="{BE86656F-3B67-41FB-83CE-3096CC330C22}" type="pres">
      <dgm:prSet presAssocID="{E78A8F66-877A-452D-9CCE-ADC86186BF37}" presName="hierChild4" presStyleCnt="0"/>
      <dgm:spPr/>
    </dgm:pt>
    <dgm:pt modelId="{F141C55C-7B60-44AD-8E2E-FE0D992AAC95}" type="pres">
      <dgm:prSet presAssocID="{E78A8F66-877A-452D-9CCE-ADC86186BF37}" presName="hierChild5" presStyleCnt="0"/>
      <dgm:spPr/>
    </dgm:pt>
    <dgm:pt modelId="{8B01271F-5ED0-4323-A628-1E2175EA4900}" type="pres">
      <dgm:prSet presAssocID="{46962977-F622-49FF-8500-2CD7082DEEB4}" presName="hierChild3" presStyleCnt="0"/>
      <dgm:spPr/>
    </dgm:pt>
  </dgm:ptLst>
  <dgm:cxnLst>
    <dgm:cxn modelId="{6A5E8407-7053-45BC-BA60-129CE28D6483}" type="presOf" srcId="{82C3E62F-E5AF-41C0-ACA3-37F0CD396E48}" destId="{D012EEE7-EE24-4B53-9B1F-86AD1C9530CE}" srcOrd="0" destOrd="0" presId="urn:microsoft.com/office/officeart/2005/8/layout/orgChart1"/>
    <dgm:cxn modelId="{F4A87E18-C740-462C-90FE-15A0B1B5D05B}" type="presOf" srcId="{5A9912FE-E617-4AF1-B31E-CEA6C7AA08E2}" destId="{2EA51A30-75CB-4C6D-A53F-4E241D098B0D}" srcOrd="0" destOrd="0" presId="urn:microsoft.com/office/officeart/2005/8/layout/orgChart1"/>
    <dgm:cxn modelId="{152ACD1A-95AC-4FA7-8AFB-159250555073}" srcId="{A607A200-9449-4B69-BF56-A2ABED043D3F}" destId="{46962977-F622-49FF-8500-2CD7082DEEB4}" srcOrd="0" destOrd="0" parTransId="{B819A7DB-FD03-4F24-BEB3-496A778466C6}" sibTransId="{ED8452B9-7A6E-4827-924F-FCD647D502EF}"/>
    <dgm:cxn modelId="{7E68563E-5AB0-43BD-816A-C8BFA3F5317B}" type="presOf" srcId="{46962977-F622-49FF-8500-2CD7082DEEB4}" destId="{CF413F18-6AF6-4515-B244-EB2FEF44BD5D}" srcOrd="0" destOrd="0" presId="urn:microsoft.com/office/officeart/2005/8/layout/orgChart1"/>
    <dgm:cxn modelId="{21A7A23E-26DC-4624-A80C-81FCFE68A668}" type="presOf" srcId="{FE79199F-8451-459A-B32D-498D96A31DDA}" destId="{825A8E34-6C76-476E-BD12-6DF98532EF3C}" srcOrd="1" destOrd="0" presId="urn:microsoft.com/office/officeart/2005/8/layout/orgChart1"/>
    <dgm:cxn modelId="{774FCA67-741B-4209-9324-9264F9241F36}" type="presOf" srcId="{FAD86B3F-B796-457D-9D07-954070CE472D}" destId="{0453E752-FC1F-4C73-866F-8F4AC54DABC1}" srcOrd="0" destOrd="0" presId="urn:microsoft.com/office/officeart/2005/8/layout/orgChart1"/>
    <dgm:cxn modelId="{12F83A6D-FB71-4166-A74A-B1369EF50F6B}" type="presOf" srcId="{46962977-F622-49FF-8500-2CD7082DEEB4}" destId="{A11134BB-38A7-45F6-BEDF-7E110CCEA1E1}" srcOrd="1" destOrd="0" presId="urn:microsoft.com/office/officeart/2005/8/layout/orgChart1"/>
    <dgm:cxn modelId="{BCD31D6F-45B7-416F-88FC-5BE67769C7E7}" type="presOf" srcId="{A607A200-9449-4B69-BF56-A2ABED043D3F}" destId="{9FB99514-6DE4-4C99-B7DF-32AAAE8F9BE1}" srcOrd="0" destOrd="0" presId="urn:microsoft.com/office/officeart/2005/8/layout/orgChart1"/>
    <dgm:cxn modelId="{CE0E4F71-6F9F-4552-A8C7-DA7C534356E4}" srcId="{46962977-F622-49FF-8500-2CD7082DEEB4}" destId="{E78A8F66-877A-452D-9CCE-ADC86186BF37}" srcOrd="2" destOrd="0" parTransId="{FAD86B3F-B796-457D-9D07-954070CE472D}" sibTransId="{E79B7C3B-04BD-4256-BBD5-91FD76B75319}"/>
    <dgm:cxn modelId="{256AA352-0D9A-453C-8486-02075E349000}" srcId="{46962977-F622-49FF-8500-2CD7082DEEB4}" destId="{82C3E62F-E5AF-41C0-ACA3-37F0CD396E48}" srcOrd="1" destOrd="0" parTransId="{F5197536-1EEB-4D0B-927E-2ED0ACEB5B5D}" sibTransId="{57497885-266A-48AC-A554-3CB2DCA373A3}"/>
    <dgm:cxn modelId="{86FEB895-D7E0-4A38-B39E-E708EBC468CE}" type="presOf" srcId="{FE79199F-8451-459A-B32D-498D96A31DDA}" destId="{0644A42F-1096-43A4-B6AE-EC453E06EC50}" srcOrd="0" destOrd="0" presId="urn:microsoft.com/office/officeart/2005/8/layout/orgChart1"/>
    <dgm:cxn modelId="{1D26A09E-8018-476E-984D-FF00963BD170}" type="presOf" srcId="{F5197536-1EEB-4D0B-927E-2ED0ACEB5B5D}" destId="{48F812F8-B2A9-4E84-AAE1-A372BDC1C568}" srcOrd="0" destOrd="0" presId="urn:microsoft.com/office/officeart/2005/8/layout/orgChart1"/>
    <dgm:cxn modelId="{BE9E06AE-459A-4953-9789-E24378B763A5}" type="presOf" srcId="{E78A8F66-877A-452D-9CCE-ADC86186BF37}" destId="{657D0DE7-D4CA-4F33-B4C0-C5F88A832552}" srcOrd="1" destOrd="0" presId="urn:microsoft.com/office/officeart/2005/8/layout/orgChart1"/>
    <dgm:cxn modelId="{201103C1-17E9-48C6-817E-68FFA247191A}" type="presOf" srcId="{82C3E62F-E5AF-41C0-ACA3-37F0CD396E48}" destId="{3FD416B6-9427-4404-ADEF-C54EB1CA1F4B}" srcOrd="1" destOrd="0" presId="urn:microsoft.com/office/officeart/2005/8/layout/orgChart1"/>
    <dgm:cxn modelId="{F87DE5C3-36E9-4E21-AC7F-9EB3FCDB9A7D}" srcId="{46962977-F622-49FF-8500-2CD7082DEEB4}" destId="{FE79199F-8451-459A-B32D-498D96A31DDA}" srcOrd="0" destOrd="0" parTransId="{5A9912FE-E617-4AF1-B31E-CEA6C7AA08E2}" sibTransId="{00F38228-E4CD-44C9-BAC3-4C2236721A85}"/>
    <dgm:cxn modelId="{3318E5D0-6402-4AE5-AD2F-D0D1451FA767}" type="presOf" srcId="{E78A8F66-877A-452D-9CCE-ADC86186BF37}" destId="{FA97148D-ACCB-4B02-8F04-496C7F3AC8F2}" srcOrd="0" destOrd="0" presId="urn:microsoft.com/office/officeart/2005/8/layout/orgChart1"/>
    <dgm:cxn modelId="{24A60A95-AD30-49DF-9F53-1E5072D3FFAD}" type="presParOf" srcId="{9FB99514-6DE4-4C99-B7DF-32AAAE8F9BE1}" destId="{9DFF5766-AFEE-47BE-B301-9E6363C8F01A}" srcOrd="0" destOrd="0" presId="urn:microsoft.com/office/officeart/2005/8/layout/orgChart1"/>
    <dgm:cxn modelId="{C8EB01B9-C01E-4F1A-905F-6569710352B5}" type="presParOf" srcId="{9DFF5766-AFEE-47BE-B301-9E6363C8F01A}" destId="{E59D219E-13A0-484C-BFD6-73B0DE5E9D03}" srcOrd="0" destOrd="0" presId="urn:microsoft.com/office/officeart/2005/8/layout/orgChart1"/>
    <dgm:cxn modelId="{DBB3E8D8-79EF-4907-B974-E52F0717F757}" type="presParOf" srcId="{E59D219E-13A0-484C-BFD6-73B0DE5E9D03}" destId="{CF413F18-6AF6-4515-B244-EB2FEF44BD5D}" srcOrd="0" destOrd="0" presId="urn:microsoft.com/office/officeart/2005/8/layout/orgChart1"/>
    <dgm:cxn modelId="{73104F60-36F3-4343-8A03-30630768FF0D}" type="presParOf" srcId="{E59D219E-13A0-484C-BFD6-73B0DE5E9D03}" destId="{A11134BB-38A7-45F6-BEDF-7E110CCEA1E1}" srcOrd="1" destOrd="0" presId="urn:microsoft.com/office/officeart/2005/8/layout/orgChart1"/>
    <dgm:cxn modelId="{65F1DC64-877C-4510-9AC9-CD6AA27EFBFE}" type="presParOf" srcId="{9DFF5766-AFEE-47BE-B301-9E6363C8F01A}" destId="{081297EE-E4F6-40AE-9DDD-1F8097F74812}" srcOrd="1" destOrd="0" presId="urn:microsoft.com/office/officeart/2005/8/layout/orgChart1"/>
    <dgm:cxn modelId="{3EE1EBE1-5ED0-43F5-BE2B-8281CC5A2329}" type="presParOf" srcId="{081297EE-E4F6-40AE-9DDD-1F8097F74812}" destId="{2EA51A30-75CB-4C6D-A53F-4E241D098B0D}" srcOrd="0" destOrd="0" presId="urn:microsoft.com/office/officeart/2005/8/layout/orgChart1"/>
    <dgm:cxn modelId="{DA83F22D-5DF9-4C5D-AFFB-1035BE594E37}" type="presParOf" srcId="{081297EE-E4F6-40AE-9DDD-1F8097F74812}" destId="{9A173546-A1F2-4EF0-8B17-595EBD229B3D}" srcOrd="1" destOrd="0" presId="urn:microsoft.com/office/officeart/2005/8/layout/orgChart1"/>
    <dgm:cxn modelId="{ED7DA0A5-B970-47F3-BEEC-6125C9DA69B7}" type="presParOf" srcId="{9A173546-A1F2-4EF0-8B17-595EBD229B3D}" destId="{D8CCF59E-7A14-4E8D-8960-712A3D4BF725}" srcOrd="0" destOrd="0" presId="urn:microsoft.com/office/officeart/2005/8/layout/orgChart1"/>
    <dgm:cxn modelId="{01C9AD92-5C7B-4E4A-A015-427678130F18}" type="presParOf" srcId="{D8CCF59E-7A14-4E8D-8960-712A3D4BF725}" destId="{0644A42F-1096-43A4-B6AE-EC453E06EC50}" srcOrd="0" destOrd="0" presId="urn:microsoft.com/office/officeart/2005/8/layout/orgChart1"/>
    <dgm:cxn modelId="{1E99E400-806C-441A-962A-74334B354E93}" type="presParOf" srcId="{D8CCF59E-7A14-4E8D-8960-712A3D4BF725}" destId="{825A8E34-6C76-476E-BD12-6DF98532EF3C}" srcOrd="1" destOrd="0" presId="urn:microsoft.com/office/officeart/2005/8/layout/orgChart1"/>
    <dgm:cxn modelId="{91A98BDE-16D7-47A6-B05D-E115085BF11A}" type="presParOf" srcId="{9A173546-A1F2-4EF0-8B17-595EBD229B3D}" destId="{32EEF814-78B1-46A2-B637-DEB10153E2CD}" srcOrd="1" destOrd="0" presId="urn:microsoft.com/office/officeart/2005/8/layout/orgChart1"/>
    <dgm:cxn modelId="{6D1B3479-BBD6-4772-96EF-A3671C63077E}" type="presParOf" srcId="{9A173546-A1F2-4EF0-8B17-595EBD229B3D}" destId="{F6712694-FFE7-49B1-B6F7-559C182F8A20}" srcOrd="2" destOrd="0" presId="urn:microsoft.com/office/officeart/2005/8/layout/orgChart1"/>
    <dgm:cxn modelId="{DC198A9D-7816-43FD-919E-73FF1EECB076}" type="presParOf" srcId="{081297EE-E4F6-40AE-9DDD-1F8097F74812}" destId="{48F812F8-B2A9-4E84-AAE1-A372BDC1C568}" srcOrd="2" destOrd="0" presId="urn:microsoft.com/office/officeart/2005/8/layout/orgChart1"/>
    <dgm:cxn modelId="{6CFC0F4A-2E3F-4ABF-98A8-4AC84E0BC982}" type="presParOf" srcId="{081297EE-E4F6-40AE-9DDD-1F8097F74812}" destId="{5E4F2E60-3374-4C36-9C96-31029A0F81E5}" srcOrd="3" destOrd="0" presId="urn:microsoft.com/office/officeart/2005/8/layout/orgChart1"/>
    <dgm:cxn modelId="{9CA4082C-8DFA-43A3-9C98-4C480B677B4A}" type="presParOf" srcId="{5E4F2E60-3374-4C36-9C96-31029A0F81E5}" destId="{CF21F449-0CE5-4011-BE2C-E29EEE119F17}" srcOrd="0" destOrd="0" presId="urn:microsoft.com/office/officeart/2005/8/layout/orgChart1"/>
    <dgm:cxn modelId="{5579EFCA-483D-4009-8329-7F0E6D6C1729}" type="presParOf" srcId="{CF21F449-0CE5-4011-BE2C-E29EEE119F17}" destId="{D012EEE7-EE24-4B53-9B1F-86AD1C9530CE}" srcOrd="0" destOrd="0" presId="urn:microsoft.com/office/officeart/2005/8/layout/orgChart1"/>
    <dgm:cxn modelId="{6D616803-4608-44BE-B3AB-5DC72CF55EF9}" type="presParOf" srcId="{CF21F449-0CE5-4011-BE2C-E29EEE119F17}" destId="{3FD416B6-9427-4404-ADEF-C54EB1CA1F4B}" srcOrd="1" destOrd="0" presId="urn:microsoft.com/office/officeart/2005/8/layout/orgChart1"/>
    <dgm:cxn modelId="{1B2EC256-CC8B-43A1-9DB7-4E00B67F60CB}" type="presParOf" srcId="{5E4F2E60-3374-4C36-9C96-31029A0F81E5}" destId="{C677E76F-D2D2-4BB3-B101-E4AD253C30CE}" srcOrd="1" destOrd="0" presId="urn:microsoft.com/office/officeart/2005/8/layout/orgChart1"/>
    <dgm:cxn modelId="{D28C1FDB-55DC-486A-A642-BE9626D7026E}" type="presParOf" srcId="{5E4F2E60-3374-4C36-9C96-31029A0F81E5}" destId="{958984E2-83DB-4BC9-B159-28E1FBB95FA0}" srcOrd="2" destOrd="0" presId="urn:microsoft.com/office/officeart/2005/8/layout/orgChart1"/>
    <dgm:cxn modelId="{598DE7C2-A923-42AF-887C-A156CE43B29C}" type="presParOf" srcId="{081297EE-E4F6-40AE-9DDD-1F8097F74812}" destId="{0453E752-FC1F-4C73-866F-8F4AC54DABC1}" srcOrd="4" destOrd="0" presId="urn:microsoft.com/office/officeart/2005/8/layout/orgChart1"/>
    <dgm:cxn modelId="{CA206200-BC0A-45D2-BC17-1A7E23E238B8}" type="presParOf" srcId="{081297EE-E4F6-40AE-9DDD-1F8097F74812}" destId="{FB1259DA-FDCF-4BD3-B3ED-C132102515BF}" srcOrd="5" destOrd="0" presId="urn:microsoft.com/office/officeart/2005/8/layout/orgChart1"/>
    <dgm:cxn modelId="{7E41A851-7A6C-46BC-95CB-6AAA72E7B2AF}" type="presParOf" srcId="{FB1259DA-FDCF-4BD3-B3ED-C132102515BF}" destId="{2F6645DA-3652-4780-9393-1B197C773D03}" srcOrd="0" destOrd="0" presId="urn:microsoft.com/office/officeart/2005/8/layout/orgChart1"/>
    <dgm:cxn modelId="{F9EA2974-DB61-4A90-902E-F2758847363E}" type="presParOf" srcId="{2F6645DA-3652-4780-9393-1B197C773D03}" destId="{FA97148D-ACCB-4B02-8F04-496C7F3AC8F2}" srcOrd="0" destOrd="0" presId="urn:microsoft.com/office/officeart/2005/8/layout/orgChart1"/>
    <dgm:cxn modelId="{98DA70E5-EA5D-4C9E-8F03-335F1698B8EE}" type="presParOf" srcId="{2F6645DA-3652-4780-9393-1B197C773D03}" destId="{657D0DE7-D4CA-4F33-B4C0-C5F88A832552}" srcOrd="1" destOrd="0" presId="urn:microsoft.com/office/officeart/2005/8/layout/orgChart1"/>
    <dgm:cxn modelId="{7D32E8C3-F5F2-4681-86ED-D3EAB117A31E}" type="presParOf" srcId="{FB1259DA-FDCF-4BD3-B3ED-C132102515BF}" destId="{BE86656F-3B67-41FB-83CE-3096CC330C22}" srcOrd="1" destOrd="0" presId="urn:microsoft.com/office/officeart/2005/8/layout/orgChart1"/>
    <dgm:cxn modelId="{D951B4E2-C8E5-40DF-810A-BC7DB787DF55}" type="presParOf" srcId="{FB1259DA-FDCF-4BD3-B3ED-C132102515BF}" destId="{F141C55C-7B60-44AD-8E2E-FE0D992AAC95}" srcOrd="2" destOrd="0" presId="urn:microsoft.com/office/officeart/2005/8/layout/orgChart1"/>
    <dgm:cxn modelId="{2E01B791-9041-48D5-A360-02F1380F988A}" type="presParOf" srcId="{9DFF5766-AFEE-47BE-B301-9E6363C8F01A}" destId="{8B01271F-5ED0-4323-A628-1E2175EA49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0C5657-1555-4020-98F1-C872FE6966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B5D706B-BA37-48A9-8A17-3D7C1968B7A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spc="0" normalizeH="0" baseline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</a:rPr>
            <a:t>Мультимедийный урок  используются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spc="0" normalizeH="0" baseline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</a:rPr>
            <a:t>практически на всех этапах урока</a:t>
          </a:r>
          <a:r>
            <a:rPr kumimoji="0" lang="ru-RU" sz="1600" b="1" i="0" u="none" strike="noStrike" cap="none" spc="0" normalizeH="0" baseline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</a:rPr>
            <a:t>:</a:t>
          </a:r>
        </a:p>
      </dgm:t>
    </dgm:pt>
    <dgm:pt modelId="{F8A8639C-0969-4091-801D-3A807FF0A2DE}" type="parTrans" cxnId="{C755F732-49AD-45C6-9C82-FF03A3BEA4AB}">
      <dgm:prSet/>
      <dgm:spPr/>
      <dgm:t>
        <a:bodyPr/>
        <a:lstStyle/>
        <a:p>
          <a:endParaRPr lang="ru-RU"/>
        </a:p>
      </dgm:t>
    </dgm:pt>
    <dgm:pt modelId="{846608C5-6322-4D8C-AA89-2AFDEB77DF5E}" type="sibTrans" cxnId="{C755F732-49AD-45C6-9C82-FF03A3BEA4AB}">
      <dgm:prSet/>
      <dgm:spPr/>
      <dgm:t>
        <a:bodyPr/>
        <a:lstStyle/>
        <a:p>
          <a:endParaRPr lang="ru-RU"/>
        </a:p>
      </dgm:t>
    </dgm:pt>
    <dgm:pt modelId="{6056E678-1DB7-455C-B907-08602E1684DA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 изучении нового материала,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предъявлении новой информации</a:t>
          </a:r>
        </a:p>
      </dgm:t>
    </dgm:pt>
    <dgm:pt modelId="{2133E52B-CE67-443D-844C-331ECD349F7B}" type="parTrans" cxnId="{3BD31A26-245D-454E-AF14-9A2101950679}">
      <dgm:prSet/>
      <dgm:spPr/>
      <dgm:t>
        <a:bodyPr/>
        <a:lstStyle/>
        <a:p>
          <a:endParaRPr lang="ru-RU"/>
        </a:p>
      </dgm:t>
    </dgm:pt>
    <dgm:pt modelId="{EB7D7873-9092-4854-86C7-04FF64F02BFA}" type="sibTrans" cxnId="{3BD31A26-245D-454E-AF14-9A2101950679}">
      <dgm:prSet/>
      <dgm:spPr/>
      <dgm:t>
        <a:bodyPr/>
        <a:lstStyle/>
        <a:p>
          <a:endParaRPr lang="ru-RU"/>
        </a:p>
      </dgm:t>
    </dgm:pt>
    <dgm:pt modelId="{BDC9F16D-9C75-42C5-9775-FBB0E67BA7F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 закреплении пройденного материала,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отработки учебных умений и навыков</a:t>
          </a:r>
        </a:p>
      </dgm:t>
    </dgm:pt>
    <dgm:pt modelId="{1FBC6E3A-0D99-4947-9DB2-A241FFDB8404}" type="parTrans" cxnId="{221308B4-5DF7-4206-A168-6C414536B068}">
      <dgm:prSet/>
      <dgm:spPr/>
      <dgm:t>
        <a:bodyPr/>
        <a:lstStyle/>
        <a:p>
          <a:endParaRPr lang="ru-RU"/>
        </a:p>
      </dgm:t>
    </dgm:pt>
    <dgm:pt modelId="{30AEF643-E4B3-4C33-8FE1-EBDF1BC4162D}" type="sibTrans" cxnId="{221308B4-5DF7-4206-A168-6C414536B068}">
      <dgm:prSet/>
      <dgm:spPr/>
      <dgm:t>
        <a:bodyPr/>
        <a:lstStyle/>
        <a:p>
          <a:endParaRPr lang="ru-RU"/>
        </a:p>
      </dgm:t>
    </dgm:pt>
    <dgm:pt modelId="{C917558A-CE5C-4C6F-B980-B4B724117622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file"/>
            </a:rPr>
            <a:t>при повторении, практическом применении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file"/>
            </a:rPr>
            <a:t>полученных знаний, умений, навыков</a:t>
          </a:r>
          <a:endParaRPr kumimoji="0" lang="ru-RU" sz="1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82CC487-163E-413E-8891-439A0BC61C60}" type="parTrans" cxnId="{A91C6BDE-C6BF-47D0-9CC7-ABECE64BD0C0}">
      <dgm:prSet/>
      <dgm:spPr/>
      <dgm:t>
        <a:bodyPr/>
        <a:lstStyle/>
        <a:p>
          <a:endParaRPr lang="ru-RU"/>
        </a:p>
      </dgm:t>
    </dgm:pt>
    <dgm:pt modelId="{BDF7D1B3-9430-4B05-AE48-609F5B7445DC}" type="sibTrans" cxnId="{A91C6BDE-C6BF-47D0-9CC7-ABECE64BD0C0}">
      <dgm:prSet/>
      <dgm:spPr/>
      <dgm:t>
        <a:bodyPr/>
        <a:lstStyle/>
        <a:p>
          <a:endParaRPr lang="ru-RU"/>
        </a:p>
      </dgm:t>
    </dgm:pt>
    <dgm:pt modelId="{70AD9693-3671-494C-94CB-C1211BFF5E2A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hlinkClick xmlns:r="http://schemas.openxmlformats.org/officeDocument/2006/relationships" r:id="rId2" action="ppaction://hlinkfile"/>
            </a:rPr>
            <a:t>при обобщении, </a:t>
          </a:r>
          <a:r>
            <a: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file"/>
            </a:rPr>
            <a:t>систематизации</a:t>
          </a:r>
          <a:r>
            <a: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hlinkClick xmlns:r="http://schemas.openxmlformats.org/officeDocument/2006/relationships" r:id="rId2" action="ppaction://hlinkfile"/>
            </a:rPr>
            <a:t> знаний</a:t>
          </a:r>
          <a:endParaRPr kumimoji="0" lang="ru-RU" sz="16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12A02EA-AAAC-4E3E-9E6B-73A2FA4282E5}" type="parTrans" cxnId="{BF82C2AB-3CD3-4E6A-ADB6-1B032AA55287}">
      <dgm:prSet/>
      <dgm:spPr/>
      <dgm:t>
        <a:bodyPr/>
        <a:lstStyle/>
        <a:p>
          <a:endParaRPr lang="ru-RU"/>
        </a:p>
      </dgm:t>
    </dgm:pt>
    <dgm:pt modelId="{E4359549-A402-4686-AE24-16726C581173}" type="sibTrans" cxnId="{BF82C2AB-3CD3-4E6A-ADB6-1B032AA55287}">
      <dgm:prSet/>
      <dgm:spPr/>
      <dgm:t>
        <a:bodyPr/>
        <a:lstStyle/>
        <a:p>
          <a:endParaRPr lang="ru-RU"/>
        </a:p>
      </dgm:t>
    </dgm:pt>
    <dgm:pt modelId="{097B6178-DF1D-407C-94DC-8131D7221F4F}" type="pres">
      <dgm:prSet presAssocID="{A80C5657-1555-4020-98F1-C872FE6966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36729A-B667-47C1-9D0C-5A097B42FE80}" type="pres">
      <dgm:prSet presAssocID="{FB5D706B-BA37-48A9-8A17-3D7C1968B7A7}" presName="hierRoot1" presStyleCnt="0">
        <dgm:presLayoutVars>
          <dgm:hierBranch val="r"/>
        </dgm:presLayoutVars>
      </dgm:prSet>
      <dgm:spPr/>
    </dgm:pt>
    <dgm:pt modelId="{8B56383D-FE5D-4A30-9678-F27B907E8316}" type="pres">
      <dgm:prSet presAssocID="{FB5D706B-BA37-48A9-8A17-3D7C1968B7A7}" presName="rootComposite1" presStyleCnt="0"/>
      <dgm:spPr/>
    </dgm:pt>
    <dgm:pt modelId="{9AD9B486-9F53-40E1-8075-32FD70B13796}" type="pres">
      <dgm:prSet presAssocID="{FB5D706B-BA37-48A9-8A17-3D7C1968B7A7}" presName="rootText1" presStyleLbl="node0" presStyleIdx="0" presStyleCnt="1" custScaleX="643036" custScaleY="552696" custLinFactY="5593" custLinFactNeighborX="-3670" custLinFactNeighborY="100000">
        <dgm:presLayoutVars>
          <dgm:chPref val="3"/>
        </dgm:presLayoutVars>
      </dgm:prSet>
      <dgm:spPr/>
    </dgm:pt>
    <dgm:pt modelId="{FB1F5266-42F3-409D-90D3-ECA652659102}" type="pres">
      <dgm:prSet presAssocID="{FB5D706B-BA37-48A9-8A17-3D7C1968B7A7}" presName="rootConnector1" presStyleLbl="node1" presStyleIdx="0" presStyleCnt="0"/>
      <dgm:spPr/>
    </dgm:pt>
    <dgm:pt modelId="{5F65EC56-2B7F-4A6E-B699-E74608FFA32B}" type="pres">
      <dgm:prSet presAssocID="{FB5D706B-BA37-48A9-8A17-3D7C1968B7A7}" presName="hierChild2" presStyleCnt="0"/>
      <dgm:spPr/>
    </dgm:pt>
    <dgm:pt modelId="{A5FE3139-E1C9-4598-A73D-7AD72002AC27}" type="pres">
      <dgm:prSet presAssocID="{2133E52B-CE67-443D-844C-331ECD349F7B}" presName="Name50" presStyleLbl="parChTrans1D2" presStyleIdx="0" presStyleCnt="4"/>
      <dgm:spPr/>
    </dgm:pt>
    <dgm:pt modelId="{D0BDC82B-06D2-4857-A409-F39A36EDDEAD}" type="pres">
      <dgm:prSet presAssocID="{6056E678-1DB7-455C-B907-08602E1684DA}" presName="hierRoot2" presStyleCnt="0">
        <dgm:presLayoutVars>
          <dgm:hierBranch/>
        </dgm:presLayoutVars>
      </dgm:prSet>
      <dgm:spPr/>
    </dgm:pt>
    <dgm:pt modelId="{D1AA76DC-2426-4DCD-BAB8-2C796C2594EE}" type="pres">
      <dgm:prSet presAssocID="{6056E678-1DB7-455C-B907-08602E1684DA}" presName="rootComposite" presStyleCnt="0"/>
      <dgm:spPr/>
    </dgm:pt>
    <dgm:pt modelId="{FE0C43A5-7392-40A9-8153-FA813AD3975B}" type="pres">
      <dgm:prSet presAssocID="{6056E678-1DB7-455C-B907-08602E1684DA}" presName="rootText" presStyleLbl="node2" presStyleIdx="0" presStyleCnt="4" custScaleX="566415" custScaleY="612596" custLinFactX="125890" custLinFactY="137928" custLinFactNeighborX="200000" custLinFactNeighborY="200000">
        <dgm:presLayoutVars>
          <dgm:chPref val="3"/>
        </dgm:presLayoutVars>
      </dgm:prSet>
      <dgm:spPr/>
    </dgm:pt>
    <dgm:pt modelId="{5DA4171B-6C06-4F76-81B1-E3F57321C139}" type="pres">
      <dgm:prSet presAssocID="{6056E678-1DB7-455C-B907-08602E1684DA}" presName="rootConnector" presStyleLbl="node2" presStyleIdx="0" presStyleCnt="4"/>
      <dgm:spPr/>
    </dgm:pt>
    <dgm:pt modelId="{A0713AAA-59D4-4F96-BBE3-EC35630D73DE}" type="pres">
      <dgm:prSet presAssocID="{6056E678-1DB7-455C-B907-08602E1684DA}" presName="hierChild4" presStyleCnt="0"/>
      <dgm:spPr/>
    </dgm:pt>
    <dgm:pt modelId="{9B9B7064-2172-4B9D-9DFB-EE7199FA8273}" type="pres">
      <dgm:prSet presAssocID="{6056E678-1DB7-455C-B907-08602E1684DA}" presName="hierChild5" presStyleCnt="0"/>
      <dgm:spPr/>
    </dgm:pt>
    <dgm:pt modelId="{FCAE2DDB-85A6-47A6-99D6-4351A01D46E3}" type="pres">
      <dgm:prSet presAssocID="{1FBC6E3A-0D99-4947-9DB2-A241FFDB8404}" presName="Name50" presStyleLbl="parChTrans1D2" presStyleIdx="1" presStyleCnt="4"/>
      <dgm:spPr/>
    </dgm:pt>
    <dgm:pt modelId="{76CA2AB5-7F38-4414-B62E-9F225089CE3A}" type="pres">
      <dgm:prSet presAssocID="{BDC9F16D-9C75-42C5-9775-FBB0E67BA7FF}" presName="hierRoot2" presStyleCnt="0">
        <dgm:presLayoutVars>
          <dgm:hierBranch/>
        </dgm:presLayoutVars>
      </dgm:prSet>
      <dgm:spPr/>
    </dgm:pt>
    <dgm:pt modelId="{DAF4D846-CF91-4FCE-8952-5CE96C4FF911}" type="pres">
      <dgm:prSet presAssocID="{BDC9F16D-9C75-42C5-9775-FBB0E67BA7FF}" presName="rootComposite" presStyleCnt="0"/>
      <dgm:spPr/>
    </dgm:pt>
    <dgm:pt modelId="{B4C1E380-F27D-43F5-B165-D7AB27E41D11}" type="pres">
      <dgm:prSet presAssocID="{BDC9F16D-9C75-42C5-9775-FBB0E67BA7FF}" presName="rootText" presStyleLbl="node2" presStyleIdx="1" presStyleCnt="4" custScaleX="704302" custScaleY="626224" custLinFactX="-200000" custLinFactY="-100000" custLinFactNeighborX="-244115" custLinFactNeighborY="-127822">
        <dgm:presLayoutVars>
          <dgm:chPref val="3"/>
        </dgm:presLayoutVars>
      </dgm:prSet>
      <dgm:spPr/>
    </dgm:pt>
    <dgm:pt modelId="{FE8EF130-83C1-4C2C-AD38-262988113597}" type="pres">
      <dgm:prSet presAssocID="{BDC9F16D-9C75-42C5-9775-FBB0E67BA7FF}" presName="rootConnector" presStyleLbl="node2" presStyleIdx="1" presStyleCnt="4"/>
      <dgm:spPr/>
    </dgm:pt>
    <dgm:pt modelId="{59A611F8-75C5-4522-B7ED-9BE3AF57C55B}" type="pres">
      <dgm:prSet presAssocID="{BDC9F16D-9C75-42C5-9775-FBB0E67BA7FF}" presName="hierChild4" presStyleCnt="0"/>
      <dgm:spPr/>
    </dgm:pt>
    <dgm:pt modelId="{FB61E855-52E4-4A15-904E-410349D5AA9C}" type="pres">
      <dgm:prSet presAssocID="{BDC9F16D-9C75-42C5-9775-FBB0E67BA7FF}" presName="hierChild5" presStyleCnt="0"/>
      <dgm:spPr/>
    </dgm:pt>
    <dgm:pt modelId="{5523058C-15E4-4DCF-96C9-EFC8104B252F}" type="pres">
      <dgm:prSet presAssocID="{682CC487-163E-413E-8891-439A0BC61C60}" presName="Name50" presStyleLbl="parChTrans1D2" presStyleIdx="2" presStyleCnt="4"/>
      <dgm:spPr/>
    </dgm:pt>
    <dgm:pt modelId="{5ED570F5-EBD9-44B2-9519-038395719035}" type="pres">
      <dgm:prSet presAssocID="{C917558A-CE5C-4C6F-B980-B4B724117622}" presName="hierRoot2" presStyleCnt="0">
        <dgm:presLayoutVars>
          <dgm:hierBranch/>
        </dgm:presLayoutVars>
      </dgm:prSet>
      <dgm:spPr/>
    </dgm:pt>
    <dgm:pt modelId="{06458191-B807-441C-BC5F-FE41CBDE70FF}" type="pres">
      <dgm:prSet presAssocID="{C917558A-CE5C-4C6F-B980-B4B724117622}" presName="rootComposite" presStyleCnt="0"/>
      <dgm:spPr/>
    </dgm:pt>
    <dgm:pt modelId="{A86815DE-8FB3-4F4C-9378-7128D729B440}" type="pres">
      <dgm:prSet presAssocID="{C917558A-CE5C-4C6F-B980-B4B724117622}" presName="rootText" presStyleLbl="node2" presStyleIdx="2" presStyleCnt="4" custScaleX="407806" custScaleY="723746" custLinFactX="200000" custLinFactY="73617" custLinFactNeighborX="241512" custLinFactNeighborY="100000">
        <dgm:presLayoutVars>
          <dgm:chPref val="3"/>
        </dgm:presLayoutVars>
      </dgm:prSet>
      <dgm:spPr/>
    </dgm:pt>
    <dgm:pt modelId="{B3CAB21F-37F9-40D6-ADB4-04A49D4F1376}" type="pres">
      <dgm:prSet presAssocID="{C917558A-CE5C-4C6F-B980-B4B724117622}" presName="rootConnector" presStyleLbl="node2" presStyleIdx="2" presStyleCnt="4"/>
      <dgm:spPr/>
    </dgm:pt>
    <dgm:pt modelId="{A2EAD63F-7D85-4898-99E7-D133CE4080AF}" type="pres">
      <dgm:prSet presAssocID="{C917558A-CE5C-4C6F-B980-B4B724117622}" presName="hierChild4" presStyleCnt="0"/>
      <dgm:spPr/>
    </dgm:pt>
    <dgm:pt modelId="{5D6B24BE-B299-4CA8-8DE5-19AD306F9308}" type="pres">
      <dgm:prSet presAssocID="{C917558A-CE5C-4C6F-B980-B4B724117622}" presName="hierChild5" presStyleCnt="0"/>
      <dgm:spPr/>
    </dgm:pt>
    <dgm:pt modelId="{42744C51-1D0D-42E8-A198-B7F9F9079693}" type="pres">
      <dgm:prSet presAssocID="{412A02EA-AAAC-4E3E-9E6B-73A2FA4282E5}" presName="Name50" presStyleLbl="parChTrans1D2" presStyleIdx="3" presStyleCnt="4"/>
      <dgm:spPr/>
    </dgm:pt>
    <dgm:pt modelId="{6326B52E-4EAC-43BC-90BF-66CA67688A75}" type="pres">
      <dgm:prSet presAssocID="{70AD9693-3671-494C-94CB-C1211BFF5E2A}" presName="hierRoot2" presStyleCnt="0">
        <dgm:presLayoutVars>
          <dgm:hierBranch/>
        </dgm:presLayoutVars>
      </dgm:prSet>
      <dgm:spPr/>
    </dgm:pt>
    <dgm:pt modelId="{0D12FA3E-100D-4CF2-9012-88D0C7AB61C2}" type="pres">
      <dgm:prSet presAssocID="{70AD9693-3671-494C-94CB-C1211BFF5E2A}" presName="rootComposite" presStyleCnt="0"/>
      <dgm:spPr/>
    </dgm:pt>
    <dgm:pt modelId="{028550E0-A551-4170-A540-04DF77618AF8}" type="pres">
      <dgm:prSet presAssocID="{70AD9693-3671-494C-94CB-C1211BFF5E2A}" presName="rootText" presStyleLbl="node2" presStyleIdx="3" presStyleCnt="4" custScaleX="371057" custScaleY="723436" custLinFactX="-247336" custLinFactY="-214572" custLinFactNeighborX="-300000" custLinFactNeighborY="-300000">
        <dgm:presLayoutVars>
          <dgm:chPref val="3"/>
        </dgm:presLayoutVars>
      </dgm:prSet>
      <dgm:spPr/>
    </dgm:pt>
    <dgm:pt modelId="{7E0FD763-8F8B-46BA-994D-02C13C84C20E}" type="pres">
      <dgm:prSet presAssocID="{70AD9693-3671-494C-94CB-C1211BFF5E2A}" presName="rootConnector" presStyleLbl="node2" presStyleIdx="3" presStyleCnt="4"/>
      <dgm:spPr/>
    </dgm:pt>
    <dgm:pt modelId="{C3846554-4DDC-4174-98F8-BC7E89E5CDEE}" type="pres">
      <dgm:prSet presAssocID="{70AD9693-3671-494C-94CB-C1211BFF5E2A}" presName="hierChild4" presStyleCnt="0"/>
      <dgm:spPr/>
    </dgm:pt>
    <dgm:pt modelId="{A0F0D3AE-6F6C-4CEA-936D-B731842405A5}" type="pres">
      <dgm:prSet presAssocID="{70AD9693-3671-494C-94CB-C1211BFF5E2A}" presName="hierChild5" presStyleCnt="0"/>
      <dgm:spPr/>
    </dgm:pt>
    <dgm:pt modelId="{5BD9180B-F6EC-4960-92AA-D94144B3B576}" type="pres">
      <dgm:prSet presAssocID="{FB5D706B-BA37-48A9-8A17-3D7C1968B7A7}" presName="hierChild3" presStyleCnt="0"/>
      <dgm:spPr/>
    </dgm:pt>
  </dgm:ptLst>
  <dgm:cxnLst>
    <dgm:cxn modelId="{8D5C3719-946B-4BEB-9BF3-66479E8E0716}" type="presOf" srcId="{6056E678-1DB7-455C-B907-08602E1684DA}" destId="{5DA4171B-6C06-4F76-81B1-E3F57321C139}" srcOrd="1" destOrd="0" presId="urn:microsoft.com/office/officeart/2005/8/layout/orgChart1"/>
    <dgm:cxn modelId="{8CCF0D21-DDDF-4F15-8526-9E36FF653268}" type="presOf" srcId="{C917558A-CE5C-4C6F-B980-B4B724117622}" destId="{B3CAB21F-37F9-40D6-ADB4-04A49D4F1376}" srcOrd="1" destOrd="0" presId="urn:microsoft.com/office/officeart/2005/8/layout/orgChart1"/>
    <dgm:cxn modelId="{3BD31A26-245D-454E-AF14-9A2101950679}" srcId="{FB5D706B-BA37-48A9-8A17-3D7C1968B7A7}" destId="{6056E678-1DB7-455C-B907-08602E1684DA}" srcOrd="0" destOrd="0" parTransId="{2133E52B-CE67-443D-844C-331ECD349F7B}" sibTransId="{EB7D7873-9092-4854-86C7-04FF64F02BFA}"/>
    <dgm:cxn modelId="{5ECD3732-2DAD-4051-B35E-2BDD61C7EAC3}" type="presOf" srcId="{A80C5657-1555-4020-98F1-C872FE696649}" destId="{097B6178-DF1D-407C-94DC-8131D7221F4F}" srcOrd="0" destOrd="0" presId="urn:microsoft.com/office/officeart/2005/8/layout/orgChart1"/>
    <dgm:cxn modelId="{C755F732-49AD-45C6-9C82-FF03A3BEA4AB}" srcId="{A80C5657-1555-4020-98F1-C872FE696649}" destId="{FB5D706B-BA37-48A9-8A17-3D7C1968B7A7}" srcOrd="0" destOrd="0" parTransId="{F8A8639C-0969-4091-801D-3A807FF0A2DE}" sibTransId="{846608C5-6322-4D8C-AA89-2AFDEB77DF5E}"/>
    <dgm:cxn modelId="{A59B7C36-ED72-4203-A35F-9044F1776F75}" type="presOf" srcId="{BDC9F16D-9C75-42C5-9775-FBB0E67BA7FF}" destId="{B4C1E380-F27D-43F5-B165-D7AB27E41D11}" srcOrd="0" destOrd="0" presId="urn:microsoft.com/office/officeart/2005/8/layout/orgChart1"/>
    <dgm:cxn modelId="{0C9A6858-1F52-4188-89D4-F5842560251D}" type="presOf" srcId="{C917558A-CE5C-4C6F-B980-B4B724117622}" destId="{A86815DE-8FB3-4F4C-9378-7128D729B440}" srcOrd="0" destOrd="0" presId="urn:microsoft.com/office/officeart/2005/8/layout/orgChart1"/>
    <dgm:cxn modelId="{3D4CF288-83EB-4537-9CD7-14C49CF17E0C}" type="presOf" srcId="{682CC487-163E-413E-8891-439A0BC61C60}" destId="{5523058C-15E4-4DCF-96C9-EFC8104B252F}" srcOrd="0" destOrd="0" presId="urn:microsoft.com/office/officeart/2005/8/layout/orgChart1"/>
    <dgm:cxn modelId="{66A73789-0F37-435C-9356-FC33EEFE49D2}" type="presOf" srcId="{2133E52B-CE67-443D-844C-331ECD349F7B}" destId="{A5FE3139-E1C9-4598-A73D-7AD72002AC27}" srcOrd="0" destOrd="0" presId="urn:microsoft.com/office/officeart/2005/8/layout/orgChart1"/>
    <dgm:cxn modelId="{40F2CE98-3DB8-4CB8-8F00-007227312719}" type="presOf" srcId="{70AD9693-3671-494C-94CB-C1211BFF5E2A}" destId="{7E0FD763-8F8B-46BA-994D-02C13C84C20E}" srcOrd="1" destOrd="0" presId="urn:microsoft.com/office/officeart/2005/8/layout/orgChart1"/>
    <dgm:cxn modelId="{E1297C9B-A35E-4FF6-8691-E75A450DDAFD}" type="presOf" srcId="{FB5D706B-BA37-48A9-8A17-3D7C1968B7A7}" destId="{9AD9B486-9F53-40E1-8075-32FD70B13796}" srcOrd="0" destOrd="0" presId="urn:microsoft.com/office/officeart/2005/8/layout/orgChart1"/>
    <dgm:cxn modelId="{BF82C2AB-3CD3-4E6A-ADB6-1B032AA55287}" srcId="{FB5D706B-BA37-48A9-8A17-3D7C1968B7A7}" destId="{70AD9693-3671-494C-94CB-C1211BFF5E2A}" srcOrd="3" destOrd="0" parTransId="{412A02EA-AAAC-4E3E-9E6B-73A2FA4282E5}" sibTransId="{E4359549-A402-4686-AE24-16726C581173}"/>
    <dgm:cxn modelId="{696AE4AE-E7E4-4893-9EF4-CD292C0287BA}" type="presOf" srcId="{70AD9693-3671-494C-94CB-C1211BFF5E2A}" destId="{028550E0-A551-4170-A540-04DF77618AF8}" srcOrd="0" destOrd="0" presId="urn:microsoft.com/office/officeart/2005/8/layout/orgChart1"/>
    <dgm:cxn modelId="{221308B4-5DF7-4206-A168-6C414536B068}" srcId="{FB5D706B-BA37-48A9-8A17-3D7C1968B7A7}" destId="{BDC9F16D-9C75-42C5-9775-FBB0E67BA7FF}" srcOrd="1" destOrd="0" parTransId="{1FBC6E3A-0D99-4947-9DB2-A241FFDB8404}" sibTransId="{30AEF643-E4B3-4C33-8FE1-EBDF1BC4162D}"/>
    <dgm:cxn modelId="{B201C7CC-C911-45A4-9E46-BDDB76B3D787}" type="presOf" srcId="{6056E678-1DB7-455C-B907-08602E1684DA}" destId="{FE0C43A5-7392-40A9-8153-FA813AD3975B}" srcOrd="0" destOrd="0" presId="urn:microsoft.com/office/officeart/2005/8/layout/orgChart1"/>
    <dgm:cxn modelId="{3DD593D6-CD56-4FF0-9D5C-308420DDEA0F}" type="presOf" srcId="{BDC9F16D-9C75-42C5-9775-FBB0E67BA7FF}" destId="{FE8EF130-83C1-4C2C-AD38-262988113597}" srcOrd="1" destOrd="0" presId="urn:microsoft.com/office/officeart/2005/8/layout/orgChart1"/>
    <dgm:cxn modelId="{6DA88FD9-3F76-4E44-8F81-82B54A0DB90E}" type="presOf" srcId="{1FBC6E3A-0D99-4947-9DB2-A241FFDB8404}" destId="{FCAE2DDB-85A6-47A6-99D6-4351A01D46E3}" srcOrd="0" destOrd="0" presId="urn:microsoft.com/office/officeart/2005/8/layout/orgChart1"/>
    <dgm:cxn modelId="{A91C6BDE-C6BF-47D0-9CC7-ABECE64BD0C0}" srcId="{FB5D706B-BA37-48A9-8A17-3D7C1968B7A7}" destId="{C917558A-CE5C-4C6F-B980-B4B724117622}" srcOrd="2" destOrd="0" parTransId="{682CC487-163E-413E-8891-439A0BC61C60}" sibTransId="{BDF7D1B3-9430-4B05-AE48-609F5B7445DC}"/>
    <dgm:cxn modelId="{6BEB91F2-96A1-493A-95C3-12BDD3076C11}" type="presOf" srcId="{FB5D706B-BA37-48A9-8A17-3D7C1968B7A7}" destId="{FB1F5266-42F3-409D-90D3-ECA652659102}" srcOrd="1" destOrd="0" presId="urn:microsoft.com/office/officeart/2005/8/layout/orgChart1"/>
    <dgm:cxn modelId="{B9993EFE-7F4E-420C-B46B-368DF81BB2F1}" type="presOf" srcId="{412A02EA-AAAC-4E3E-9E6B-73A2FA4282E5}" destId="{42744C51-1D0D-42E8-A198-B7F9F9079693}" srcOrd="0" destOrd="0" presId="urn:microsoft.com/office/officeart/2005/8/layout/orgChart1"/>
    <dgm:cxn modelId="{F1A45D4C-DE64-41F8-9554-C36C00CD0A8B}" type="presParOf" srcId="{097B6178-DF1D-407C-94DC-8131D7221F4F}" destId="{E036729A-B667-47C1-9D0C-5A097B42FE80}" srcOrd="0" destOrd="0" presId="urn:microsoft.com/office/officeart/2005/8/layout/orgChart1"/>
    <dgm:cxn modelId="{9F13EF1B-41AB-4CE6-90CB-616DC016173A}" type="presParOf" srcId="{E036729A-B667-47C1-9D0C-5A097B42FE80}" destId="{8B56383D-FE5D-4A30-9678-F27B907E8316}" srcOrd="0" destOrd="0" presId="urn:microsoft.com/office/officeart/2005/8/layout/orgChart1"/>
    <dgm:cxn modelId="{DFBDB08E-EDEF-4BA4-90A8-34633DCA233B}" type="presParOf" srcId="{8B56383D-FE5D-4A30-9678-F27B907E8316}" destId="{9AD9B486-9F53-40E1-8075-32FD70B13796}" srcOrd="0" destOrd="0" presId="urn:microsoft.com/office/officeart/2005/8/layout/orgChart1"/>
    <dgm:cxn modelId="{6F2A0039-E16A-40A4-8954-C050267D53EA}" type="presParOf" srcId="{8B56383D-FE5D-4A30-9678-F27B907E8316}" destId="{FB1F5266-42F3-409D-90D3-ECA652659102}" srcOrd="1" destOrd="0" presId="urn:microsoft.com/office/officeart/2005/8/layout/orgChart1"/>
    <dgm:cxn modelId="{3CCD3D00-E798-4E20-B62A-1FABFCCA9438}" type="presParOf" srcId="{E036729A-B667-47C1-9D0C-5A097B42FE80}" destId="{5F65EC56-2B7F-4A6E-B699-E74608FFA32B}" srcOrd="1" destOrd="0" presId="urn:microsoft.com/office/officeart/2005/8/layout/orgChart1"/>
    <dgm:cxn modelId="{8B8F26EF-FCE1-4FCC-AF26-EAF040ACF5B5}" type="presParOf" srcId="{5F65EC56-2B7F-4A6E-B699-E74608FFA32B}" destId="{A5FE3139-E1C9-4598-A73D-7AD72002AC27}" srcOrd="0" destOrd="0" presId="urn:microsoft.com/office/officeart/2005/8/layout/orgChart1"/>
    <dgm:cxn modelId="{2531D963-47FF-43AA-846A-D85EB00329CE}" type="presParOf" srcId="{5F65EC56-2B7F-4A6E-B699-E74608FFA32B}" destId="{D0BDC82B-06D2-4857-A409-F39A36EDDEAD}" srcOrd="1" destOrd="0" presId="urn:microsoft.com/office/officeart/2005/8/layout/orgChart1"/>
    <dgm:cxn modelId="{B1D3E5C0-2708-442D-84EF-A6857AD75EA3}" type="presParOf" srcId="{D0BDC82B-06D2-4857-A409-F39A36EDDEAD}" destId="{D1AA76DC-2426-4DCD-BAB8-2C796C2594EE}" srcOrd="0" destOrd="0" presId="urn:microsoft.com/office/officeart/2005/8/layout/orgChart1"/>
    <dgm:cxn modelId="{39AD838A-6310-4F0C-85C0-3B3C1CF709B7}" type="presParOf" srcId="{D1AA76DC-2426-4DCD-BAB8-2C796C2594EE}" destId="{FE0C43A5-7392-40A9-8153-FA813AD3975B}" srcOrd="0" destOrd="0" presId="urn:microsoft.com/office/officeart/2005/8/layout/orgChart1"/>
    <dgm:cxn modelId="{727D92BD-E262-4B10-9D2E-4F1C6BA496B3}" type="presParOf" srcId="{D1AA76DC-2426-4DCD-BAB8-2C796C2594EE}" destId="{5DA4171B-6C06-4F76-81B1-E3F57321C139}" srcOrd="1" destOrd="0" presId="urn:microsoft.com/office/officeart/2005/8/layout/orgChart1"/>
    <dgm:cxn modelId="{CE980626-E605-4B2B-B326-9A383EA9568A}" type="presParOf" srcId="{D0BDC82B-06D2-4857-A409-F39A36EDDEAD}" destId="{A0713AAA-59D4-4F96-BBE3-EC35630D73DE}" srcOrd="1" destOrd="0" presId="urn:microsoft.com/office/officeart/2005/8/layout/orgChart1"/>
    <dgm:cxn modelId="{1D67476B-990D-424E-98B9-791FB80931E3}" type="presParOf" srcId="{D0BDC82B-06D2-4857-A409-F39A36EDDEAD}" destId="{9B9B7064-2172-4B9D-9DFB-EE7199FA8273}" srcOrd="2" destOrd="0" presId="urn:microsoft.com/office/officeart/2005/8/layout/orgChart1"/>
    <dgm:cxn modelId="{9D0E932F-6C39-4E90-A25D-E3854B5426DF}" type="presParOf" srcId="{5F65EC56-2B7F-4A6E-B699-E74608FFA32B}" destId="{FCAE2DDB-85A6-47A6-99D6-4351A01D46E3}" srcOrd="2" destOrd="0" presId="urn:microsoft.com/office/officeart/2005/8/layout/orgChart1"/>
    <dgm:cxn modelId="{F1D2F978-C2FE-4567-B0EE-481FF07529C8}" type="presParOf" srcId="{5F65EC56-2B7F-4A6E-B699-E74608FFA32B}" destId="{76CA2AB5-7F38-4414-B62E-9F225089CE3A}" srcOrd="3" destOrd="0" presId="urn:microsoft.com/office/officeart/2005/8/layout/orgChart1"/>
    <dgm:cxn modelId="{D3573942-C105-44B7-8137-7A23BD75FBED}" type="presParOf" srcId="{76CA2AB5-7F38-4414-B62E-9F225089CE3A}" destId="{DAF4D846-CF91-4FCE-8952-5CE96C4FF911}" srcOrd="0" destOrd="0" presId="urn:microsoft.com/office/officeart/2005/8/layout/orgChart1"/>
    <dgm:cxn modelId="{BFE0C714-06BA-4CC9-9016-05385B719A68}" type="presParOf" srcId="{DAF4D846-CF91-4FCE-8952-5CE96C4FF911}" destId="{B4C1E380-F27D-43F5-B165-D7AB27E41D11}" srcOrd="0" destOrd="0" presId="urn:microsoft.com/office/officeart/2005/8/layout/orgChart1"/>
    <dgm:cxn modelId="{C5F0D042-C920-4944-B7BD-39F07DAE25D7}" type="presParOf" srcId="{DAF4D846-CF91-4FCE-8952-5CE96C4FF911}" destId="{FE8EF130-83C1-4C2C-AD38-262988113597}" srcOrd="1" destOrd="0" presId="urn:microsoft.com/office/officeart/2005/8/layout/orgChart1"/>
    <dgm:cxn modelId="{70C3C7D9-6FEE-4CF8-8CA2-D70F4AEC0761}" type="presParOf" srcId="{76CA2AB5-7F38-4414-B62E-9F225089CE3A}" destId="{59A611F8-75C5-4522-B7ED-9BE3AF57C55B}" srcOrd="1" destOrd="0" presId="urn:microsoft.com/office/officeart/2005/8/layout/orgChart1"/>
    <dgm:cxn modelId="{05043FF8-4C2D-4B75-A785-B3B9D77BDD1C}" type="presParOf" srcId="{76CA2AB5-7F38-4414-B62E-9F225089CE3A}" destId="{FB61E855-52E4-4A15-904E-410349D5AA9C}" srcOrd="2" destOrd="0" presId="urn:microsoft.com/office/officeart/2005/8/layout/orgChart1"/>
    <dgm:cxn modelId="{FCC864B4-712F-4681-ABB6-155E3747AFD3}" type="presParOf" srcId="{5F65EC56-2B7F-4A6E-B699-E74608FFA32B}" destId="{5523058C-15E4-4DCF-96C9-EFC8104B252F}" srcOrd="4" destOrd="0" presId="urn:microsoft.com/office/officeart/2005/8/layout/orgChart1"/>
    <dgm:cxn modelId="{8273300A-B172-448A-83E4-F9F93A384C43}" type="presParOf" srcId="{5F65EC56-2B7F-4A6E-B699-E74608FFA32B}" destId="{5ED570F5-EBD9-44B2-9519-038395719035}" srcOrd="5" destOrd="0" presId="urn:microsoft.com/office/officeart/2005/8/layout/orgChart1"/>
    <dgm:cxn modelId="{FBAAAA62-B9CA-44DC-9D04-4F71F14E894F}" type="presParOf" srcId="{5ED570F5-EBD9-44B2-9519-038395719035}" destId="{06458191-B807-441C-BC5F-FE41CBDE70FF}" srcOrd="0" destOrd="0" presId="urn:microsoft.com/office/officeart/2005/8/layout/orgChart1"/>
    <dgm:cxn modelId="{E68E16A8-EBD3-42A1-9103-9D3B9367C95B}" type="presParOf" srcId="{06458191-B807-441C-BC5F-FE41CBDE70FF}" destId="{A86815DE-8FB3-4F4C-9378-7128D729B440}" srcOrd="0" destOrd="0" presId="urn:microsoft.com/office/officeart/2005/8/layout/orgChart1"/>
    <dgm:cxn modelId="{218ED22C-9030-4140-96E8-60666E5976A5}" type="presParOf" srcId="{06458191-B807-441C-BC5F-FE41CBDE70FF}" destId="{B3CAB21F-37F9-40D6-ADB4-04A49D4F1376}" srcOrd="1" destOrd="0" presId="urn:microsoft.com/office/officeart/2005/8/layout/orgChart1"/>
    <dgm:cxn modelId="{7C783A54-01EE-4AAC-8D70-5EDE7F4E18BB}" type="presParOf" srcId="{5ED570F5-EBD9-44B2-9519-038395719035}" destId="{A2EAD63F-7D85-4898-99E7-D133CE4080AF}" srcOrd="1" destOrd="0" presId="urn:microsoft.com/office/officeart/2005/8/layout/orgChart1"/>
    <dgm:cxn modelId="{83B8FC74-DFC1-4EAC-92B7-CEFF90CFD867}" type="presParOf" srcId="{5ED570F5-EBD9-44B2-9519-038395719035}" destId="{5D6B24BE-B299-4CA8-8DE5-19AD306F9308}" srcOrd="2" destOrd="0" presId="urn:microsoft.com/office/officeart/2005/8/layout/orgChart1"/>
    <dgm:cxn modelId="{D059CE41-9B5F-47F6-9B17-9CE773D5FF6A}" type="presParOf" srcId="{5F65EC56-2B7F-4A6E-B699-E74608FFA32B}" destId="{42744C51-1D0D-42E8-A198-B7F9F9079693}" srcOrd="6" destOrd="0" presId="urn:microsoft.com/office/officeart/2005/8/layout/orgChart1"/>
    <dgm:cxn modelId="{771DBE35-90DA-4542-829D-F3B6E62B0245}" type="presParOf" srcId="{5F65EC56-2B7F-4A6E-B699-E74608FFA32B}" destId="{6326B52E-4EAC-43BC-90BF-66CA67688A75}" srcOrd="7" destOrd="0" presId="urn:microsoft.com/office/officeart/2005/8/layout/orgChart1"/>
    <dgm:cxn modelId="{CA5F17C3-AF60-4717-A0FE-515589B573A5}" type="presParOf" srcId="{6326B52E-4EAC-43BC-90BF-66CA67688A75}" destId="{0D12FA3E-100D-4CF2-9012-88D0C7AB61C2}" srcOrd="0" destOrd="0" presId="urn:microsoft.com/office/officeart/2005/8/layout/orgChart1"/>
    <dgm:cxn modelId="{001F3C11-0070-4760-96FE-4D235EFD8C92}" type="presParOf" srcId="{0D12FA3E-100D-4CF2-9012-88D0C7AB61C2}" destId="{028550E0-A551-4170-A540-04DF77618AF8}" srcOrd="0" destOrd="0" presId="urn:microsoft.com/office/officeart/2005/8/layout/orgChart1"/>
    <dgm:cxn modelId="{8B48E37B-60E9-4A32-925B-4D9EFCFD0DD4}" type="presParOf" srcId="{0D12FA3E-100D-4CF2-9012-88D0C7AB61C2}" destId="{7E0FD763-8F8B-46BA-994D-02C13C84C20E}" srcOrd="1" destOrd="0" presId="urn:microsoft.com/office/officeart/2005/8/layout/orgChart1"/>
    <dgm:cxn modelId="{3CAAC6E2-B7B1-43AF-80F4-CD9A544C6328}" type="presParOf" srcId="{6326B52E-4EAC-43BC-90BF-66CA67688A75}" destId="{C3846554-4DDC-4174-98F8-BC7E89E5CDEE}" srcOrd="1" destOrd="0" presId="urn:microsoft.com/office/officeart/2005/8/layout/orgChart1"/>
    <dgm:cxn modelId="{46C782EC-AB76-42B6-9439-5C3758A6AEC9}" type="presParOf" srcId="{6326B52E-4EAC-43BC-90BF-66CA67688A75}" destId="{A0F0D3AE-6F6C-4CEA-936D-B731842405A5}" srcOrd="2" destOrd="0" presId="urn:microsoft.com/office/officeart/2005/8/layout/orgChart1"/>
    <dgm:cxn modelId="{1B373B0A-50FE-47CF-9992-DCD56CE6FE0F}" type="presParOf" srcId="{E036729A-B667-47C1-9D0C-5A097B42FE80}" destId="{5BD9180B-F6EC-4960-92AA-D94144B3B5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3E752-FC1F-4C73-866F-8F4AC54DABC1}">
      <dsp:nvSpPr>
        <dsp:cNvPr id="0" name=""/>
        <dsp:cNvSpPr/>
      </dsp:nvSpPr>
      <dsp:spPr>
        <a:xfrm>
          <a:off x="4370803" y="2353429"/>
          <a:ext cx="3068624" cy="542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676"/>
              </a:lnTo>
              <a:lnTo>
                <a:pt x="3068624" y="274676"/>
              </a:lnTo>
              <a:lnTo>
                <a:pt x="3068624" y="5421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812F8-B2A9-4E84-AAE1-A372BDC1C568}">
      <dsp:nvSpPr>
        <dsp:cNvPr id="0" name=""/>
        <dsp:cNvSpPr/>
      </dsp:nvSpPr>
      <dsp:spPr>
        <a:xfrm>
          <a:off x="4311174" y="2353429"/>
          <a:ext cx="91440" cy="542169"/>
        </a:xfrm>
        <a:custGeom>
          <a:avLst/>
          <a:gdLst/>
          <a:ahLst/>
          <a:cxnLst/>
          <a:rect l="0" t="0" r="0" b="0"/>
          <a:pathLst>
            <a:path>
              <a:moveTo>
                <a:pt x="59629" y="0"/>
              </a:moveTo>
              <a:lnTo>
                <a:pt x="59629" y="274676"/>
              </a:lnTo>
              <a:lnTo>
                <a:pt x="45720" y="274676"/>
              </a:lnTo>
              <a:lnTo>
                <a:pt x="45720" y="5421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51A30-75CB-4C6D-A53F-4E241D098B0D}">
      <dsp:nvSpPr>
        <dsp:cNvPr id="0" name=""/>
        <dsp:cNvSpPr/>
      </dsp:nvSpPr>
      <dsp:spPr>
        <a:xfrm>
          <a:off x="1274359" y="2353429"/>
          <a:ext cx="3096444" cy="542169"/>
        </a:xfrm>
        <a:custGeom>
          <a:avLst/>
          <a:gdLst/>
          <a:ahLst/>
          <a:cxnLst/>
          <a:rect l="0" t="0" r="0" b="0"/>
          <a:pathLst>
            <a:path>
              <a:moveTo>
                <a:pt x="3096444" y="0"/>
              </a:moveTo>
              <a:lnTo>
                <a:pt x="3096444" y="274676"/>
              </a:lnTo>
              <a:lnTo>
                <a:pt x="0" y="274676"/>
              </a:lnTo>
              <a:lnTo>
                <a:pt x="0" y="5421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13F18-6AF6-4515-B244-EB2FEF44BD5D}">
      <dsp:nvSpPr>
        <dsp:cNvPr id="0" name=""/>
        <dsp:cNvSpPr/>
      </dsp:nvSpPr>
      <dsp:spPr>
        <a:xfrm>
          <a:off x="3097029" y="1079655"/>
          <a:ext cx="2547549" cy="1273774"/>
        </a:xfrm>
        <a:prstGeom prst="rect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00259A"/>
              </a:solidFill>
              <a:effectLst/>
              <a:latin typeface="Times New Roman" pitchFamily="18" charset="0"/>
            </a:rPr>
            <a:t>Виды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00259A"/>
              </a:solidFill>
              <a:effectLst/>
              <a:latin typeface="Times New Roman" pitchFamily="18" charset="0"/>
            </a:rPr>
            <a:t>применения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00259A"/>
              </a:solidFill>
              <a:effectLst/>
              <a:latin typeface="Times New Roman" pitchFamily="18" charset="0"/>
            </a:rPr>
            <a:t>ИКТ</a:t>
          </a:r>
        </a:p>
      </dsp:txBody>
      <dsp:txXfrm>
        <a:off x="3097029" y="1079655"/>
        <a:ext cx="2547549" cy="1273774"/>
      </dsp:txXfrm>
    </dsp:sp>
    <dsp:sp modelId="{0644A42F-1096-43A4-B6AE-EC453E06EC50}">
      <dsp:nvSpPr>
        <dsp:cNvPr id="0" name=""/>
        <dsp:cNvSpPr/>
      </dsp:nvSpPr>
      <dsp:spPr>
        <a:xfrm>
          <a:off x="585" y="2895599"/>
          <a:ext cx="2547549" cy="1273774"/>
        </a:xfrm>
        <a:prstGeom prst="rect">
          <a:avLst/>
        </a:prstGeom>
        <a:gradFill rotWithShape="1">
          <a:gsLst>
            <a:gs pos="0">
              <a:schemeClr val="accent1">
                <a:lumMod val="95000"/>
              </a:schemeClr>
            </a:gs>
            <a:gs pos="100000">
              <a:schemeClr val="accent1"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1" action="ppaction://hlinkpres?slideindex=1&amp;slidetitle="/>
            </a:rPr>
            <a:t>1. Урок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1" action="ppaction://hlinkpres?slideindex=1&amp;slidetitle="/>
            </a:rPr>
            <a:t>с </a:t>
          </a: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hlinkClick xmlns:r="http://schemas.openxmlformats.org/officeDocument/2006/relationships" r:id="rId1" action="ppaction://hlinkpres?slideindex=1&amp;slidetitle="/>
            </a:rPr>
            <a:t>мультимедийной</a:t>
          </a: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1" action="ppaction://hlinkpres?slideindex=1&amp;slidetitle=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1" action="ppaction://hlinkpres?slideindex=1&amp;slidetitle="/>
            </a:rPr>
            <a:t>поддержкой</a:t>
          </a:r>
          <a:endParaRPr kumimoji="0" lang="ru-RU" sz="2100" b="1" i="0" u="none" strike="noStrike" kern="1200" cap="none" normalizeH="0" baseline="0" dirty="0">
            <a:ln>
              <a:noFill/>
            </a:ln>
            <a:solidFill>
              <a:srgbClr val="BC0082"/>
            </a:solidFill>
            <a:effectLst/>
            <a:latin typeface="Times New Roman" pitchFamily="18" charset="0"/>
          </a:endParaRPr>
        </a:p>
      </dsp:txBody>
      <dsp:txXfrm>
        <a:off x="585" y="2895599"/>
        <a:ext cx="2547549" cy="1273774"/>
      </dsp:txXfrm>
    </dsp:sp>
    <dsp:sp modelId="{D012EEE7-EE24-4B53-9B1F-86AD1C9530CE}">
      <dsp:nvSpPr>
        <dsp:cNvPr id="0" name=""/>
        <dsp:cNvSpPr/>
      </dsp:nvSpPr>
      <dsp:spPr>
        <a:xfrm>
          <a:off x="3083119" y="2895599"/>
          <a:ext cx="2547549" cy="1273774"/>
        </a:xfrm>
        <a:prstGeom prst="rect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2" action="ppaction://hlinkpres?slideindex=1&amp;slidetitle="/>
            </a:rPr>
            <a:t>2. Урок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2" action="ppaction://hlinkpres?slideindex=1&amp;slidetitle="/>
            </a:rPr>
            <a:t>с компьютерной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  <a:hlinkClick xmlns:r="http://schemas.openxmlformats.org/officeDocument/2006/relationships" r:id="rId2" action="ppaction://hlinkpres?slideindex=1&amp;slidetitle="/>
            </a:rPr>
            <a:t>поддержкой</a:t>
          </a:r>
          <a:endParaRPr kumimoji="0" lang="ru-RU" sz="2100" b="1" i="0" u="none" strike="noStrike" kern="1200" cap="none" normalizeH="0" baseline="0" dirty="0">
            <a:ln>
              <a:noFill/>
            </a:ln>
            <a:solidFill>
              <a:srgbClr val="BC0082"/>
            </a:solidFill>
            <a:effectLst/>
            <a:latin typeface="Times New Roman" pitchFamily="18" charset="0"/>
          </a:endParaRPr>
        </a:p>
      </dsp:txBody>
      <dsp:txXfrm>
        <a:off x="3083119" y="2895599"/>
        <a:ext cx="2547549" cy="1273774"/>
      </dsp:txXfrm>
    </dsp:sp>
    <dsp:sp modelId="{FA97148D-ACCB-4B02-8F04-496C7F3AC8F2}">
      <dsp:nvSpPr>
        <dsp:cNvPr id="0" name=""/>
        <dsp:cNvSpPr/>
      </dsp:nvSpPr>
      <dsp:spPr>
        <a:xfrm>
          <a:off x="6165653" y="2895599"/>
          <a:ext cx="2547549" cy="1273774"/>
        </a:xfrm>
        <a:prstGeom prst="rect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</a:rPr>
            <a:t>3. Уроки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</a:rPr>
            <a:t>с выходом во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</a:rPr>
            <a:t> всемирную сеть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100" b="1" i="0" u="none" strike="noStrike" kern="1200" cap="none" normalizeH="0" baseline="0" dirty="0">
              <a:ln>
                <a:noFill/>
              </a:ln>
              <a:solidFill>
                <a:srgbClr val="BC0082"/>
              </a:solidFill>
              <a:effectLst/>
              <a:latin typeface="Times New Roman" pitchFamily="18" charset="0"/>
            </a:rPr>
            <a:t>Интернет</a:t>
          </a:r>
        </a:p>
      </dsp:txBody>
      <dsp:txXfrm>
        <a:off x="6165653" y="2895599"/>
        <a:ext cx="2547549" cy="1273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44C51-1D0D-42E8-A198-B7F9F9079693}">
      <dsp:nvSpPr>
        <dsp:cNvPr id="0" name=""/>
        <dsp:cNvSpPr/>
      </dsp:nvSpPr>
      <dsp:spPr>
        <a:xfrm>
          <a:off x="2818324" y="1228065"/>
          <a:ext cx="282821" cy="3476360"/>
        </a:xfrm>
        <a:custGeom>
          <a:avLst/>
          <a:gdLst/>
          <a:ahLst/>
          <a:cxnLst/>
          <a:rect l="0" t="0" r="0" b="0"/>
          <a:pathLst>
            <a:path>
              <a:moveTo>
                <a:pt x="282821" y="0"/>
              </a:moveTo>
              <a:lnTo>
                <a:pt x="282821" y="3476360"/>
              </a:lnTo>
              <a:lnTo>
                <a:pt x="0" y="34763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3058C-15E4-4DCF-96C9-EFC8104B252F}">
      <dsp:nvSpPr>
        <dsp:cNvPr id="0" name=""/>
        <dsp:cNvSpPr/>
      </dsp:nvSpPr>
      <dsp:spPr>
        <a:xfrm>
          <a:off x="3101146" y="1228065"/>
          <a:ext cx="2011546" cy="3332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2632"/>
              </a:lnTo>
              <a:lnTo>
                <a:pt x="2011546" y="33326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E2DDB-85A6-47A6-99D6-4351A01D46E3}">
      <dsp:nvSpPr>
        <dsp:cNvPr id="0" name=""/>
        <dsp:cNvSpPr/>
      </dsp:nvSpPr>
      <dsp:spPr>
        <a:xfrm>
          <a:off x="1823629" y="1228065"/>
          <a:ext cx="1277517" cy="1255816"/>
        </a:xfrm>
        <a:custGeom>
          <a:avLst/>
          <a:gdLst/>
          <a:ahLst/>
          <a:cxnLst/>
          <a:rect l="0" t="0" r="0" b="0"/>
          <a:pathLst>
            <a:path>
              <a:moveTo>
                <a:pt x="1277517" y="0"/>
              </a:moveTo>
              <a:lnTo>
                <a:pt x="0" y="12558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E3139-E1C9-4598-A73D-7AD72002AC27}">
      <dsp:nvSpPr>
        <dsp:cNvPr id="0" name=""/>
        <dsp:cNvSpPr/>
      </dsp:nvSpPr>
      <dsp:spPr>
        <a:xfrm>
          <a:off x="3101146" y="1228065"/>
          <a:ext cx="1582146" cy="1078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8184"/>
              </a:lnTo>
              <a:lnTo>
                <a:pt x="1582146" y="107818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9B486-9F53-40E1-8075-32FD70B13796}">
      <dsp:nvSpPr>
        <dsp:cNvPr id="0" name=""/>
        <dsp:cNvSpPr/>
      </dsp:nvSpPr>
      <dsp:spPr>
        <a:xfrm>
          <a:off x="2862333" y="201757"/>
          <a:ext cx="2388122" cy="1026308"/>
        </a:xfrm>
        <a:prstGeom prst="rect">
          <a:avLst/>
        </a:prstGeom>
        <a:gradFill rotWithShape="1">
          <a:gsLst>
            <a:gs pos="28000">
              <a:schemeClr val="accent5">
                <a:tint val="18000"/>
                <a:satMod val="120000"/>
                <a:lumMod val="88000"/>
              </a:schemeClr>
            </a:gs>
            <a:gs pos="100000">
              <a:schemeClr val="accent5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</a:rPr>
            <a:t>Мультимедийный урок  используются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</a:rPr>
            <a:t>практически на всех этапах урока</a:t>
          </a:r>
          <a:r>
            <a:rPr kumimoji="0" lang="ru-RU" sz="1600" b="1" i="0" u="none" strike="noStrike" kern="1200" cap="none" spc="0" normalizeH="0" baseline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</a:rPr>
            <a:t>:</a:t>
          </a:r>
        </a:p>
      </dsp:txBody>
      <dsp:txXfrm>
        <a:off x="2862333" y="201757"/>
        <a:ext cx="2388122" cy="1026308"/>
      </dsp:txXfrm>
    </dsp:sp>
    <dsp:sp modelId="{FE0C43A5-7392-40A9-8153-FA813AD3975B}">
      <dsp:nvSpPr>
        <dsp:cNvPr id="0" name=""/>
        <dsp:cNvSpPr/>
      </dsp:nvSpPr>
      <dsp:spPr>
        <a:xfrm>
          <a:off x="4683292" y="1737481"/>
          <a:ext cx="2103566" cy="1137537"/>
        </a:xfrm>
        <a:prstGeom prst="rect">
          <a:avLst/>
        </a:prstGeom>
        <a:gradFill rotWithShape="1">
          <a:gsLst>
            <a:gs pos="0">
              <a:schemeClr val="accent1">
                <a:lumMod val="95000"/>
              </a:schemeClr>
            </a:gs>
            <a:gs pos="100000">
              <a:schemeClr val="accent1"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 изучении нового материала,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предъявлении новой информации</a:t>
          </a:r>
        </a:p>
      </dsp:txBody>
      <dsp:txXfrm>
        <a:off x="4683292" y="1737481"/>
        <a:ext cx="2103566" cy="1137537"/>
      </dsp:txXfrm>
    </dsp:sp>
    <dsp:sp modelId="{B4C1E380-F27D-43F5-B165-D7AB27E41D11}">
      <dsp:nvSpPr>
        <dsp:cNvPr id="0" name=""/>
        <dsp:cNvSpPr/>
      </dsp:nvSpPr>
      <dsp:spPr>
        <a:xfrm>
          <a:off x="1823629" y="1902460"/>
          <a:ext cx="2615654" cy="116284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 закреплении пройденного материала,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отработки учебных умений и навыков</a:t>
          </a:r>
        </a:p>
      </dsp:txBody>
      <dsp:txXfrm>
        <a:off x="1823629" y="1902460"/>
        <a:ext cx="2615654" cy="1162843"/>
      </dsp:txXfrm>
    </dsp:sp>
    <dsp:sp modelId="{A86815DE-8FB3-4F4C-9378-7128D729B440}">
      <dsp:nvSpPr>
        <dsp:cNvPr id="0" name=""/>
        <dsp:cNvSpPr/>
      </dsp:nvSpPr>
      <dsp:spPr>
        <a:xfrm>
          <a:off x="5112692" y="3888730"/>
          <a:ext cx="1514519" cy="1343932"/>
        </a:xfrm>
        <a:prstGeom prst="rect">
          <a:avLst/>
        </a:prstGeom>
        <a:gradFill rotWithShape="1">
          <a:gsLst>
            <a:gs pos="0">
              <a:schemeClr val="accent1">
                <a:lumMod val="95000"/>
              </a:schemeClr>
            </a:gs>
            <a:gs pos="100000">
              <a:schemeClr val="accent1"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file"/>
            </a:rPr>
            <a:t>при повторении, практическом применении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file"/>
            </a:rPr>
            <a:t>полученных знаний, умений, навыков</a:t>
          </a:r>
          <a:endParaRPr kumimoji="0" lang="ru-RU" sz="1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112692" y="3888730"/>
        <a:ext cx="1514519" cy="1343932"/>
      </dsp:txXfrm>
    </dsp:sp>
    <dsp:sp modelId="{028550E0-A551-4170-A540-04DF77618AF8}">
      <dsp:nvSpPr>
        <dsp:cNvPr id="0" name=""/>
        <dsp:cNvSpPr/>
      </dsp:nvSpPr>
      <dsp:spPr>
        <a:xfrm>
          <a:off x="1440284" y="4032747"/>
          <a:ext cx="1378040" cy="1343357"/>
        </a:xfrm>
        <a:prstGeom prst="rect">
          <a:avLst/>
        </a:prstGeom>
        <a:gradFill rotWithShape="1">
          <a:gsLst>
            <a:gs pos="0">
              <a:schemeClr val="accent1">
                <a:lumMod val="95000"/>
              </a:schemeClr>
            </a:gs>
            <a:gs pos="100000">
              <a:schemeClr val="accent1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shade val="30000"/>
              <a:satMod val="12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hlinkClick xmlns:r="http://schemas.openxmlformats.org/officeDocument/2006/relationships" r:id="rId2" action="ppaction://hlinkfile"/>
            </a:rPr>
            <a:t>при обобщении, </a:t>
          </a:r>
          <a:r>
            <a:rPr kumimoji="0" lang="ru-RU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file"/>
            </a:rPr>
            <a:t>систематизации</a:t>
          </a:r>
          <a:r>
            <a:rPr kumimoji="0" lang="ru-RU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hlinkClick xmlns:r="http://schemas.openxmlformats.org/officeDocument/2006/relationships" r:id="rId2" action="ppaction://hlinkfile"/>
            </a:rPr>
            <a:t> знаний</a:t>
          </a:r>
          <a:endParaRPr kumimoji="0" lang="ru-RU" sz="16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440284" y="4032747"/>
        <a:ext cx="1378040" cy="1343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7CCC9-9F0D-4526-B2DD-AC56C29E33BD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4A964-335E-49AC-B913-4752A6043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405 w 596"/>
                  <a:gd name="T1" fmla="*/ 9149 h 666"/>
                  <a:gd name="T2" fmla="*/ 145 w 596"/>
                  <a:gd name="T3" fmla="*/ 8426 h 666"/>
                  <a:gd name="T4" fmla="*/ 0 w 596"/>
                  <a:gd name="T5" fmla="*/ 7140 h 666"/>
                  <a:gd name="T6" fmla="*/ 101 w 596"/>
                  <a:gd name="T7" fmla="*/ 5490 h 666"/>
                  <a:gd name="T8" fmla="*/ 626 w 596"/>
                  <a:gd name="T9" fmla="*/ 3735 h 666"/>
                  <a:gd name="T10" fmla="*/ 1720 w 596"/>
                  <a:gd name="T11" fmla="*/ 2074 h 666"/>
                  <a:gd name="T12" fmla="*/ 3556 w 596"/>
                  <a:gd name="T13" fmla="*/ 765 h 666"/>
                  <a:gd name="T14" fmla="*/ 6177 w 596"/>
                  <a:gd name="T15" fmla="*/ 45 h 666"/>
                  <a:gd name="T16" fmla="*/ 9510 w 596"/>
                  <a:gd name="T17" fmla="*/ 223 h 666"/>
                  <a:gd name="T18" fmla="*/ 12116 w 596"/>
                  <a:gd name="T19" fmla="*/ 1686 h 666"/>
                  <a:gd name="T20" fmla="*/ 13862 w 596"/>
                  <a:gd name="T21" fmla="*/ 4083 h 666"/>
                  <a:gd name="T22" fmla="*/ 14793 w 596"/>
                  <a:gd name="T23" fmla="*/ 7015 h 666"/>
                  <a:gd name="T24" fmla="*/ 14891 w 596"/>
                  <a:gd name="T25" fmla="*/ 10112 h 666"/>
                  <a:gd name="T26" fmla="*/ 14166 w 596"/>
                  <a:gd name="T27" fmla="*/ 12981 h 666"/>
                  <a:gd name="T28" fmla="*/ 12686 w 596"/>
                  <a:gd name="T29" fmla="*/ 15198 h 666"/>
                  <a:gd name="T30" fmla="*/ 10440 w 596"/>
                  <a:gd name="T31" fmla="*/ 16386 h 666"/>
                  <a:gd name="T32" fmla="*/ 9734 w 596"/>
                  <a:gd name="T33" fmla="*/ 16281 h 666"/>
                  <a:gd name="T34" fmla="*/ 11031 w 596"/>
                  <a:gd name="T35" fmla="*/ 15254 h 666"/>
                  <a:gd name="T36" fmla="*/ 12060 w 596"/>
                  <a:gd name="T37" fmla="*/ 13448 h 666"/>
                  <a:gd name="T38" fmla="*/ 12731 w 596"/>
                  <a:gd name="T39" fmla="*/ 11216 h 666"/>
                  <a:gd name="T40" fmla="*/ 13010 w 596"/>
                  <a:gd name="T41" fmla="*/ 8781 h 666"/>
                  <a:gd name="T42" fmla="*/ 12865 w 596"/>
                  <a:gd name="T43" fmla="*/ 6375 h 666"/>
                  <a:gd name="T44" fmla="*/ 12140 w 596"/>
                  <a:gd name="T45" fmla="*/ 4301 h 666"/>
                  <a:gd name="T46" fmla="*/ 10830 w 596"/>
                  <a:gd name="T47" fmla="*/ 2769 h 666"/>
                  <a:gd name="T48" fmla="*/ 8539 w 596"/>
                  <a:gd name="T49" fmla="*/ 1848 h 666"/>
                  <a:gd name="T50" fmla="*/ 6153 w 596"/>
                  <a:gd name="T51" fmla="*/ 1507 h 666"/>
                  <a:gd name="T52" fmla="*/ 4352 w 596"/>
                  <a:gd name="T53" fmla="*/ 1750 h 666"/>
                  <a:gd name="T54" fmla="*/ 3031 w 596"/>
                  <a:gd name="T55" fmla="*/ 2495 h 666"/>
                  <a:gd name="T56" fmla="*/ 2100 w 596"/>
                  <a:gd name="T57" fmla="*/ 3679 h 666"/>
                  <a:gd name="T58" fmla="*/ 1420 w 596"/>
                  <a:gd name="T59" fmla="*/ 5086 h 666"/>
                  <a:gd name="T60" fmla="*/ 995 w 596"/>
                  <a:gd name="T61" fmla="*/ 6716 h 666"/>
                  <a:gd name="T62" fmla="*/ 705 w 596"/>
                  <a:gd name="T63" fmla="*/ 8382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627 h 237"/>
                  <a:gd name="T4" fmla="*/ 80 w 257"/>
                  <a:gd name="T5" fmla="*/ 1259 h 237"/>
                  <a:gd name="T6" fmla="*/ 142 w 257"/>
                  <a:gd name="T7" fmla="*/ 1887 h 237"/>
                  <a:gd name="T8" fmla="*/ 262 w 257"/>
                  <a:gd name="T9" fmla="*/ 2476 h 237"/>
                  <a:gd name="T10" fmla="*/ 440 w 257"/>
                  <a:gd name="T11" fmla="*/ 3002 h 237"/>
                  <a:gd name="T12" fmla="*/ 655 w 257"/>
                  <a:gd name="T13" fmla="*/ 3553 h 237"/>
                  <a:gd name="T14" fmla="*/ 922 w 257"/>
                  <a:gd name="T15" fmla="*/ 4062 h 237"/>
                  <a:gd name="T16" fmla="*/ 1240 w 257"/>
                  <a:gd name="T17" fmla="*/ 4488 h 237"/>
                  <a:gd name="T18" fmla="*/ 1633 w 257"/>
                  <a:gd name="T19" fmla="*/ 4893 h 237"/>
                  <a:gd name="T20" fmla="*/ 2093 w 257"/>
                  <a:gd name="T21" fmla="*/ 5241 h 237"/>
                  <a:gd name="T22" fmla="*/ 2586 w 257"/>
                  <a:gd name="T23" fmla="*/ 5523 h 237"/>
                  <a:gd name="T24" fmla="*/ 3193 w 257"/>
                  <a:gd name="T25" fmla="*/ 5747 h 237"/>
                  <a:gd name="T26" fmla="*/ 3850 w 257"/>
                  <a:gd name="T27" fmla="*/ 5893 h 237"/>
                  <a:gd name="T28" fmla="*/ 4586 w 257"/>
                  <a:gd name="T29" fmla="*/ 5973 h 237"/>
                  <a:gd name="T30" fmla="*/ 5361 w 257"/>
                  <a:gd name="T31" fmla="*/ 5949 h 237"/>
                  <a:gd name="T32" fmla="*/ 6263 w 257"/>
                  <a:gd name="T33" fmla="*/ 5848 h 237"/>
                  <a:gd name="T34" fmla="*/ 5459 w 257"/>
                  <a:gd name="T35" fmla="*/ 5722 h 237"/>
                  <a:gd name="T36" fmla="*/ 4748 w 257"/>
                  <a:gd name="T37" fmla="*/ 5547 h 237"/>
                  <a:gd name="T38" fmla="*/ 4146 w 257"/>
                  <a:gd name="T39" fmla="*/ 5341 h 237"/>
                  <a:gd name="T40" fmla="*/ 3608 w 257"/>
                  <a:gd name="T41" fmla="*/ 5140 h 237"/>
                  <a:gd name="T42" fmla="*/ 3115 w 257"/>
                  <a:gd name="T43" fmla="*/ 4860 h 237"/>
                  <a:gd name="T44" fmla="*/ 2731 w 257"/>
                  <a:gd name="T45" fmla="*/ 4589 h 237"/>
                  <a:gd name="T46" fmla="*/ 2368 w 257"/>
                  <a:gd name="T47" fmla="*/ 4261 h 237"/>
                  <a:gd name="T48" fmla="*/ 2048 w 257"/>
                  <a:gd name="T49" fmla="*/ 3901 h 237"/>
                  <a:gd name="T50" fmla="*/ 1753 w 257"/>
                  <a:gd name="T51" fmla="*/ 3553 h 237"/>
                  <a:gd name="T52" fmla="*/ 1491 w 257"/>
                  <a:gd name="T53" fmla="*/ 3148 h 237"/>
                  <a:gd name="T54" fmla="*/ 1273 w 257"/>
                  <a:gd name="T55" fmla="*/ 2700 h 237"/>
                  <a:gd name="T56" fmla="*/ 1051 w 257"/>
                  <a:gd name="T57" fmla="*/ 2214 h 237"/>
                  <a:gd name="T58" fmla="*/ 800 w 257"/>
                  <a:gd name="T59" fmla="*/ 1741 h 237"/>
                  <a:gd name="T60" fmla="*/ 558 w 257"/>
                  <a:gd name="T61" fmla="*/ 1181 h 237"/>
                  <a:gd name="T62" fmla="*/ 295 w 257"/>
                  <a:gd name="T63" fmla="*/ 607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917 w 124"/>
                  <a:gd name="T1" fmla="*/ 0 h 110"/>
                  <a:gd name="T2" fmla="*/ 3089 w 124"/>
                  <a:gd name="T3" fmla="*/ 2830 h 110"/>
                  <a:gd name="T4" fmla="*/ 2989 w 124"/>
                  <a:gd name="T5" fmla="*/ 2807 h 110"/>
                  <a:gd name="T6" fmla="*/ 2665 w 124"/>
                  <a:gd name="T7" fmla="*/ 2762 h 110"/>
                  <a:gd name="T8" fmla="*/ 2220 w 124"/>
                  <a:gd name="T9" fmla="*/ 2655 h 110"/>
                  <a:gd name="T10" fmla="*/ 1698 w 124"/>
                  <a:gd name="T11" fmla="*/ 2599 h 110"/>
                  <a:gd name="T12" fmla="*/ 1128 w 124"/>
                  <a:gd name="T13" fmla="*/ 2551 h 110"/>
                  <a:gd name="T14" fmla="*/ 623 w 124"/>
                  <a:gd name="T15" fmla="*/ 2578 h 110"/>
                  <a:gd name="T16" fmla="*/ 226 w 124"/>
                  <a:gd name="T17" fmla="*/ 2680 h 110"/>
                  <a:gd name="T18" fmla="*/ 0 w 124"/>
                  <a:gd name="T19" fmla="*/ 2891 h 110"/>
                  <a:gd name="T20" fmla="*/ 101 w 124"/>
                  <a:gd name="T21" fmla="*/ 2578 h 110"/>
                  <a:gd name="T22" fmla="*/ 199 w 124"/>
                  <a:gd name="T23" fmla="*/ 2332 h 110"/>
                  <a:gd name="T24" fmla="*/ 400 w 124"/>
                  <a:gd name="T25" fmla="*/ 2157 h 110"/>
                  <a:gd name="T26" fmla="*/ 623 w 124"/>
                  <a:gd name="T27" fmla="*/ 1994 h 110"/>
                  <a:gd name="T28" fmla="*/ 894 w 124"/>
                  <a:gd name="T29" fmla="*/ 1890 h 110"/>
                  <a:gd name="T30" fmla="*/ 1173 w 124"/>
                  <a:gd name="T31" fmla="*/ 1865 h 110"/>
                  <a:gd name="T32" fmla="*/ 1472 w 124"/>
                  <a:gd name="T33" fmla="*/ 1865 h 110"/>
                  <a:gd name="T34" fmla="*/ 1796 w 124"/>
                  <a:gd name="T35" fmla="*/ 1947 h 110"/>
                  <a:gd name="T36" fmla="*/ 1816 w 124"/>
                  <a:gd name="T37" fmla="*/ 1865 h 110"/>
                  <a:gd name="T38" fmla="*/ 1736 w 124"/>
                  <a:gd name="T39" fmla="*/ 1471 h 110"/>
                  <a:gd name="T40" fmla="*/ 1671 w 124"/>
                  <a:gd name="T41" fmla="*/ 998 h 110"/>
                  <a:gd name="T42" fmla="*/ 1617 w 124"/>
                  <a:gd name="T43" fmla="*/ 790 h 110"/>
                  <a:gd name="T44" fmla="*/ 1573 w 124"/>
                  <a:gd name="T45" fmla="*/ 790 h 110"/>
                  <a:gd name="T46" fmla="*/ 1517 w 124"/>
                  <a:gd name="T47" fmla="*/ 763 h 110"/>
                  <a:gd name="T48" fmla="*/ 1472 w 124"/>
                  <a:gd name="T49" fmla="*/ 686 h 110"/>
                  <a:gd name="T50" fmla="*/ 1416 w 124"/>
                  <a:gd name="T51" fmla="*/ 604 h 110"/>
                  <a:gd name="T52" fmla="*/ 1416 w 124"/>
                  <a:gd name="T53" fmla="*/ 498 h 110"/>
                  <a:gd name="T54" fmla="*/ 1472 w 124"/>
                  <a:gd name="T55" fmla="*/ 369 h 110"/>
                  <a:gd name="T56" fmla="*/ 1637 w 124"/>
                  <a:gd name="T57" fmla="*/ 211 h 110"/>
                  <a:gd name="T58" fmla="*/ 191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6 w 109"/>
                  <a:gd name="T3" fmla="*/ 20 h 156"/>
                  <a:gd name="T4" fmla="*/ 454 w 109"/>
                  <a:gd name="T5" fmla="*/ 118 h 156"/>
                  <a:gd name="T6" fmla="*/ 944 w 109"/>
                  <a:gd name="T7" fmla="*/ 296 h 156"/>
                  <a:gd name="T8" fmla="*/ 1474 w 109"/>
                  <a:gd name="T9" fmla="*/ 583 h 156"/>
                  <a:gd name="T10" fmla="*/ 1985 w 109"/>
                  <a:gd name="T11" fmla="*/ 1079 h 156"/>
                  <a:gd name="T12" fmla="*/ 2454 w 109"/>
                  <a:gd name="T13" fmla="*/ 1737 h 156"/>
                  <a:gd name="T14" fmla="*/ 2738 w 109"/>
                  <a:gd name="T15" fmla="*/ 2643 h 156"/>
                  <a:gd name="T16" fmla="*/ 2783 w 109"/>
                  <a:gd name="T17" fmla="*/ 3819 h 156"/>
                  <a:gd name="T18" fmla="*/ 2677 w 109"/>
                  <a:gd name="T19" fmla="*/ 3819 h 156"/>
                  <a:gd name="T20" fmla="*/ 2531 w 109"/>
                  <a:gd name="T21" fmla="*/ 3819 h 156"/>
                  <a:gd name="T22" fmla="*/ 2374 w 109"/>
                  <a:gd name="T23" fmla="*/ 3819 h 156"/>
                  <a:gd name="T24" fmla="*/ 2227 w 109"/>
                  <a:gd name="T25" fmla="*/ 3775 h 156"/>
                  <a:gd name="T26" fmla="*/ 2066 w 109"/>
                  <a:gd name="T27" fmla="*/ 3741 h 156"/>
                  <a:gd name="T28" fmla="*/ 1884 w 109"/>
                  <a:gd name="T29" fmla="*/ 3677 h 156"/>
                  <a:gd name="T30" fmla="*/ 1681 w 109"/>
                  <a:gd name="T31" fmla="*/ 3552 h 156"/>
                  <a:gd name="T32" fmla="*/ 1474 w 109"/>
                  <a:gd name="T33" fmla="*/ 3399 h 156"/>
                  <a:gd name="T34" fmla="*/ 1349 w 109"/>
                  <a:gd name="T35" fmla="*/ 3083 h 156"/>
                  <a:gd name="T36" fmla="*/ 1349 w 109"/>
                  <a:gd name="T37" fmla="*/ 2716 h 156"/>
                  <a:gd name="T38" fmla="*/ 1430 w 109"/>
                  <a:gd name="T39" fmla="*/ 2356 h 156"/>
                  <a:gd name="T40" fmla="*/ 1510 w 109"/>
                  <a:gd name="T41" fmla="*/ 1960 h 156"/>
                  <a:gd name="T42" fmla="*/ 1430 w 109"/>
                  <a:gd name="T43" fmla="*/ 1519 h 156"/>
                  <a:gd name="T44" fmla="*/ 1227 w 109"/>
                  <a:gd name="T45" fmla="*/ 1059 h 156"/>
                  <a:gd name="T46" fmla="*/ 793 w 109"/>
                  <a:gd name="T47" fmla="*/ 558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777 w 46"/>
                  <a:gd name="T1" fmla="*/ 0 h 94"/>
                  <a:gd name="T2" fmla="*/ 506 w 46"/>
                  <a:gd name="T3" fmla="*/ 925 h 94"/>
                  <a:gd name="T4" fmla="*/ 381 w 46"/>
                  <a:gd name="T5" fmla="*/ 1519 h 94"/>
                  <a:gd name="T6" fmla="*/ 280 w 46"/>
                  <a:gd name="T7" fmla="*/ 1932 h 94"/>
                  <a:gd name="T8" fmla="*/ 0 w 46"/>
                  <a:gd name="T9" fmla="*/ 2299 h 94"/>
                  <a:gd name="T10" fmla="*/ 300 w 46"/>
                  <a:gd name="T11" fmla="*/ 2154 h 94"/>
                  <a:gd name="T12" fmla="*/ 582 w 46"/>
                  <a:gd name="T13" fmla="*/ 1957 h 94"/>
                  <a:gd name="T14" fmla="*/ 808 w 46"/>
                  <a:gd name="T15" fmla="*/ 1681 h 94"/>
                  <a:gd name="T16" fmla="*/ 1012 w 46"/>
                  <a:gd name="T17" fmla="*/ 1394 h 94"/>
                  <a:gd name="T18" fmla="*/ 1133 w 46"/>
                  <a:gd name="T19" fmla="*/ 1078 h 94"/>
                  <a:gd name="T20" fmla="*/ 1158 w 46"/>
                  <a:gd name="T21" fmla="*/ 736 h 94"/>
                  <a:gd name="T22" fmla="*/ 1052 w 46"/>
                  <a:gd name="T23" fmla="*/ 360 h 94"/>
                  <a:gd name="T24" fmla="*/ 777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20 w 54"/>
                  <a:gd name="T3" fmla="*/ 25 h 40"/>
                  <a:gd name="T4" fmla="*/ 142 w 54"/>
                  <a:gd name="T5" fmla="*/ 81 h 40"/>
                  <a:gd name="T6" fmla="*/ 316 w 54"/>
                  <a:gd name="T7" fmla="*/ 207 h 40"/>
                  <a:gd name="T8" fmla="*/ 513 w 54"/>
                  <a:gd name="T9" fmla="*/ 308 h 40"/>
                  <a:gd name="T10" fmla="*/ 702 w 54"/>
                  <a:gd name="T11" fmla="*/ 389 h 40"/>
                  <a:gd name="T12" fmla="*/ 924 w 54"/>
                  <a:gd name="T13" fmla="*/ 437 h 40"/>
                  <a:gd name="T14" fmla="*/ 1120 w 54"/>
                  <a:gd name="T15" fmla="*/ 466 h 40"/>
                  <a:gd name="T16" fmla="*/ 1318 w 54"/>
                  <a:gd name="T17" fmla="*/ 410 h 40"/>
                  <a:gd name="T18" fmla="*/ 1293 w 54"/>
                  <a:gd name="T19" fmla="*/ 639 h 40"/>
                  <a:gd name="T20" fmla="*/ 1220 w 54"/>
                  <a:gd name="T21" fmla="*/ 846 h 40"/>
                  <a:gd name="T22" fmla="*/ 1076 w 54"/>
                  <a:gd name="T23" fmla="*/ 983 h 40"/>
                  <a:gd name="T24" fmla="*/ 898 w 54"/>
                  <a:gd name="T25" fmla="*/ 1028 h 40"/>
                  <a:gd name="T26" fmla="*/ 682 w 54"/>
                  <a:gd name="T27" fmla="*/ 1004 h 40"/>
                  <a:gd name="T28" fmla="*/ 460 w 54"/>
                  <a:gd name="T29" fmla="*/ 821 h 40"/>
                  <a:gd name="T30" fmla="*/ 242 w 54"/>
                  <a:gd name="T31" fmla="*/ 51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42 w 149"/>
                  <a:gd name="T3" fmla="*/ 453 h 704"/>
                  <a:gd name="T4" fmla="*/ 383 w 149"/>
                  <a:gd name="T5" fmla="*/ 1027 h 704"/>
                  <a:gd name="T6" fmla="*/ 671 w 149"/>
                  <a:gd name="T7" fmla="*/ 1755 h 704"/>
                  <a:gd name="T8" fmla="*/ 990 w 149"/>
                  <a:gd name="T9" fmla="*/ 2702 h 704"/>
                  <a:gd name="T10" fmla="*/ 1389 w 149"/>
                  <a:gd name="T11" fmla="*/ 3875 h 704"/>
                  <a:gd name="T12" fmla="*/ 1761 w 149"/>
                  <a:gd name="T13" fmla="*/ 5133 h 704"/>
                  <a:gd name="T14" fmla="*/ 2120 w 149"/>
                  <a:gd name="T15" fmla="*/ 6578 h 704"/>
                  <a:gd name="T16" fmla="*/ 2399 w 149"/>
                  <a:gd name="T17" fmla="*/ 8254 h 704"/>
                  <a:gd name="T18" fmla="*/ 2693 w 149"/>
                  <a:gd name="T19" fmla="*/ 10035 h 704"/>
                  <a:gd name="T20" fmla="*/ 2888 w 149"/>
                  <a:gd name="T21" fmla="*/ 12088 h 704"/>
                  <a:gd name="T22" fmla="*/ 2988 w 149"/>
                  <a:gd name="T23" fmla="*/ 14337 h 704"/>
                  <a:gd name="T24" fmla="*/ 3032 w 149"/>
                  <a:gd name="T25" fmla="*/ 16688 h 704"/>
                  <a:gd name="T26" fmla="*/ 2888 w 149"/>
                  <a:gd name="T27" fmla="*/ 19315 h 704"/>
                  <a:gd name="T28" fmla="*/ 2620 w 149"/>
                  <a:gd name="T29" fmla="*/ 22096 h 704"/>
                  <a:gd name="T30" fmla="*/ 2217 w 149"/>
                  <a:gd name="T31" fmla="*/ 25021 h 704"/>
                  <a:gd name="T32" fmla="*/ 1608 w 149"/>
                  <a:gd name="T33" fmla="*/ 28244 h 704"/>
                  <a:gd name="T34" fmla="*/ 932 w 149"/>
                  <a:gd name="T35" fmla="*/ 31897 h 704"/>
                  <a:gd name="T36" fmla="*/ 509 w 149"/>
                  <a:gd name="T37" fmla="*/ 35278 h 704"/>
                  <a:gd name="T38" fmla="*/ 241 w 149"/>
                  <a:gd name="T39" fmla="*/ 38399 h 704"/>
                  <a:gd name="T40" fmla="*/ 142 w 149"/>
                  <a:gd name="T41" fmla="*/ 41402 h 704"/>
                  <a:gd name="T42" fmla="*/ 142 w 149"/>
                  <a:gd name="T43" fmla="*/ 44257 h 704"/>
                  <a:gd name="T44" fmla="*/ 197 w 149"/>
                  <a:gd name="T45" fmla="*/ 46910 h 704"/>
                  <a:gd name="T46" fmla="*/ 295 w 149"/>
                  <a:gd name="T47" fmla="*/ 49238 h 704"/>
                  <a:gd name="T48" fmla="*/ 339 w 149"/>
                  <a:gd name="T49" fmla="*/ 51513 h 704"/>
                  <a:gd name="T50" fmla="*/ 990 w 149"/>
                  <a:gd name="T51" fmla="*/ 50340 h 704"/>
                  <a:gd name="T52" fmla="*/ 932 w 149"/>
                  <a:gd name="T53" fmla="*/ 49758 h 704"/>
                  <a:gd name="T54" fmla="*/ 868 w 149"/>
                  <a:gd name="T55" fmla="*/ 48082 h 704"/>
                  <a:gd name="T56" fmla="*/ 795 w 149"/>
                  <a:gd name="T57" fmla="*/ 45506 h 704"/>
                  <a:gd name="T58" fmla="*/ 848 w 149"/>
                  <a:gd name="T59" fmla="*/ 42078 h 704"/>
                  <a:gd name="T60" fmla="*/ 990 w 149"/>
                  <a:gd name="T61" fmla="*/ 37980 h 704"/>
                  <a:gd name="T62" fmla="*/ 1389 w 149"/>
                  <a:gd name="T63" fmla="*/ 33301 h 704"/>
                  <a:gd name="T64" fmla="*/ 2064 w 149"/>
                  <a:gd name="T65" fmla="*/ 28244 h 704"/>
                  <a:gd name="T66" fmla="*/ 3105 w 149"/>
                  <a:gd name="T67" fmla="*/ 22892 h 704"/>
                  <a:gd name="T68" fmla="*/ 3444 w 149"/>
                  <a:gd name="T69" fmla="*/ 20417 h 704"/>
                  <a:gd name="T70" fmla="*/ 3586 w 149"/>
                  <a:gd name="T71" fmla="*/ 17186 h 704"/>
                  <a:gd name="T72" fmla="*/ 3468 w 149"/>
                  <a:gd name="T73" fmla="*/ 13457 h 704"/>
                  <a:gd name="T74" fmla="*/ 3149 w 149"/>
                  <a:gd name="T75" fmla="*/ 9804 h 704"/>
                  <a:gd name="T76" fmla="*/ 2620 w 149"/>
                  <a:gd name="T77" fmla="*/ 6227 h 704"/>
                  <a:gd name="T78" fmla="*/ 1942 w 149"/>
                  <a:gd name="T79" fmla="*/ 3226 h 704"/>
                  <a:gd name="T80" fmla="*/ 1054 w 149"/>
                  <a:gd name="T81" fmla="*/ 1027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3808 w 128"/>
                <a:gd name="T1" fmla="*/ 0 h 217"/>
                <a:gd name="T2" fmla="*/ 4260 w 128"/>
                <a:gd name="T3" fmla="*/ 724 h 217"/>
                <a:gd name="T4" fmla="*/ 4661 w 128"/>
                <a:gd name="T5" fmla="*/ 2165 h 217"/>
                <a:gd name="T6" fmla="*/ 4979 w 128"/>
                <a:gd name="T7" fmla="*/ 4017 h 217"/>
                <a:gd name="T8" fmla="*/ 5191 w 128"/>
                <a:gd name="T9" fmla="*/ 6236 h 217"/>
                <a:gd name="T10" fmla="*/ 5145 w 128"/>
                <a:gd name="T11" fmla="*/ 8883 h 217"/>
                <a:gd name="T12" fmla="*/ 4706 w 128"/>
                <a:gd name="T13" fmla="*/ 11610 h 217"/>
                <a:gd name="T14" fmla="*/ 3808 w 128"/>
                <a:gd name="T15" fmla="*/ 14472 h 217"/>
                <a:gd name="T16" fmla="*/ 2425 w 128"/>
                <a:gd name="T17" fmla="*/ 17361 h 217"/>
                <a:gd name="T18" fmla="*/ 1994 w 128"/>
                <a:gd name="T19" fmla="*/ 17038 h 217"/>
                <a:gd name="T20" fmla="*/ 1542 w 128"/>
                <a:gd name="T21" fmla="*/ 16799 h 217"/>
                <a:gd name="T22" fmla="*/ 1062 w 128"/>
                <a:gd name="T23" fmla="*/ 16395 h 217"/>
                <a:gd name="T24" fmla="*/ 643 w 128"/>
                <a:gd name="T25" fmla="*/ 16072 h 217"/>
                <a:gd name="T26" fmla="*/ 318 w 128"/>
                <a:gd name="T27" fmla="*/ 15681 h 217"/>
                <a:gd name="T28" fmla="*/ 83 w 128"/>
                <a:gd name="T29" fmla="*/ 15196 h 217"/>
                <a:gd name="T30" fmla="*/ 0 w 128"/>
                <a:gd name="T31" fmla="*/ 14634 h 217"/>
                <a:gd name="T32" fmla="*/ 50 w 128"/>
                <a:gd name="T33" fmla="*/ 14230 h 217"/>
                <a:gd name="T34" fmla="*/ 527 w 128"/>
                <a:gd name="T35" fmla="*/ 13668 h 217"/>
                <a:gd name="T36" fmla="*/ 1171 w 128"/>
                <a:gd name="T37" fmla="*/ 12899 h 217"/>
                <a:gd name="T38" fmla="*/ 1865 w 128"/>
                <a:gd name="T39" fmla="*/ 12014 h 217"/>
                <a:gd name="T40" fmla="*/ 2554 w 128"/>
                <a:gd name="T41" fmla="*/ 10725 h 217"/>
                <a:gd name="T42" fmla="*/ 3197 w 128"/>
                <a:gd name="T43" fmla="*/ 8963 h 217"/>
                <a:gd name="T44" fmla="*/ 3694 w 128"/>
                <a:gd name="T45" fmla="*/ 6637 h 217"/>
                <a:gd name="T46" fmla="*/ 3934 w 128"/>
                <a:gd name="T47" fmla="*/ 3694 h 217"/>
                <a:gd name="T48" fmla="*/ 3808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6290 w 117"/>
                <a:gd name="T1" fmla="*/ 0 h 132"/>
                <a:gd name="T2" fmla="*/ 0 w 117"/>
                <a:gd name="T3" fmla="*/ 3817 h 132"/>
                <a:gd name="T4" fmla="*/ 248 w 117"/>
                <a:gd name="T5" fmla="*/ 3955 h 132"/>
                <a:gd name="T6" fmla="*/ 1162 w 117"/>
                <a:gd name="T7" fmla="*/ 4436 h 132"/>
                <a:gd name="T8" fmla="*/ 2436 w 117"/>
                <a:gd name="T9" fmla="*/ 5512 h 132"/>
                <a:gd name="T10" fmla="*/ 3855 w 117"/>
                <a:gd name="T11" fmla="*/ 7167 h 132"/>
                <a:gd name="T12" fmla="*/ 5540 w 117"/>
                <a:gd name="T13" fmla="*/ 9466 h 132"/>
                <a:gd name="T14" fmla="*/ 7041 w 117"/>
                <a:gd name="T15" fmla="*/ 12208 h 132"/>
                <a:gd name="T16" fmla="*/ 8560 w 117"/>
                <a:gd name="T17" fmla="*/ 15716 h 132"/>
                <a:gd name="T18" fmla="*/ 9721 w 117"/>
                <a:gd name="T19" fmla="*/ 20152 h 132"/>
                <a:gd name="T20" fmla="*/ 9803 w 117"/>
                <a:gd name="T21" fmla="*/ 18324 h 132"/>
                <a:gd name="T22" fmla="*/ 9640 w 117"/>
                <a:gd name="T23" fmla="*/ 16335 h 132"/>
                <a:gd name="T24" fmla="*/ 9053 w 117"/>
                <a:gd name="T25" fmla="*/ 13727 h 132"/>
                <a:gd name="T26" fmla="*/ 8311 w 117"/>
                <a:gd name="T27" fmla="*/ 11294 h 132"/>
                <a:gd name="T28" fmla="*/ 7452 w 117"/>
                <a:gd name="T29" fmla="*/ 8858 h 132"/>
                <a:gd name="T30" fmla="*/ 6535 w 117"/>
                <a:gd name="T31" fmla="*/ 6858 h 132"/>
                <a:gd name="T32" fmla="*/ 5622 w 117"/>
                <a:gd name="T33" fmla="*/ 5512 h 132"/>
                <a:gd name="T34" fmla="*/ 4844 w 117"/>
                <a:gd name="T35" fmla="*/ 4868 h 132"/>
                <a:gd name="T36" fmla="*/ 5785 w 117"/>
                <a:gd name="T37" fmla="*/ 4436 h 132"/>
                <a:gd name="T38" fmla="*/ 6620 w 117"/>
                <a:gd name="T39" fmla="*/ 4250 h 132"/>
                <a:gd name="T40" fmla="*/ 7452 w 117"/>
                <a:gd name="T41" fmla="*/ 3955 h 132"/>
                <a:gd name="T42" fmla="*/ 8230 w 117"/>
                <a:gd name="T43" fmla="*/ 3817 h 132"/>
                <a:gd name="T44" fmla="*/ 8808 w 117"/>
                <a:gd name="T45" fmla="*/ 3645 h 132"/>
                <a:gd name="T46" fmla="*/ 9137 w 117"/>
                <a:gd name="T47" fmla="*/ 3350 h 132"/>
                <a:gd name="T48" fmla="*/ 9476 w 117"/>
                <a:gd name="T49" fmla="*/ 3213 h 132"/>
                <a:gd name="T50" fmla="*/ 9558 w 117"/>
                <a:gd name="T51" fmla="*/ 3213 h 132"/>
                <a:gd name="T52" fmla="*/ 6290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349 w 29"/>
                <a:gd name="T1" fmla="*/ 0 h 77"/>
                <a:gd name="T2" fmla="*/ 1863 w 29"/>
                <a:gd name="T3" fmla="*/ 0 h 77"/>
                <a:gd name="T4" fmla="*/ 1296 w 29"/>
                <a:gd name="T5" fmla="*/ 633 h 77"/>
                <a:gd name="T6" fmla="*/ 729 w 29"/>
                <a:gd name="T7" fmla="*/ 1445 h 77"/>
                <a:gd name="T8" fmla="*/ 324 w 29"/>
                <a:gd name="T9" fmla="*/ 3064 h 77"/>
                <a:gd name="T10" fmla="*/ 81 w 29"/>
                <a:gd name="T11" fmla="*/ 4825 h 77"/>
                <a:gd name="T12" fmla="*/ 0 w 29"/>
                <a:gd name="T13" fmla="*/ 7078 h 77"/>
                <a:gd name="T14" fmla="*/ 243 w 29"/>
                <a:gd name="T15" fmla="*/ 9650 h 77"/>
                <a:gd name="T16" fmla="*/ 891 w 29"/>
                <a:gd name="T17" fmla="*/ 12344 h 77"/>
                <a:gd name="T18" fmla="*/ 1215 w 29"/>
                <a:gd name="T19" fmla="*/ 8522 h 77"/>
                <a:gd name="T20" fmla="*/ 1539 w 29"/>
                <a:gd name="T21" fmla="*/ 5950 h 77"/>
                <a:gd name="T22" fmla="*/ 1863 w 29"/>
                <a:gd name="T23" fmla="*/ 3519 h 77"/>
                <a:gd name="T24" fmla="*/ 234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988 h 237"/>
                <a:gd name="T4" fmla="*/ 148 w 257"/>
                <a:gd name="T5" fmla="*/ 1959 h 237"/>
                <a:gd name="T6" fmla="*/ 294 w 257"/>
                <a:gd name="T7" fmla="*/ 2942 h 237"/>
                <a:gd name="T8" fmla="*/ 541 w 257"/>
                <a:gd name="T9" fmla="*/ 3838 h 237"/>
                <a:gd name="T10" fmla="*/ 893 w 257"/>
                <a:gd name="T11" fmla="*/ 4671 h 237"/>
                <a:gd name="T12" fmla="*/ 1341 w 257"/>
                <a:gd name="T13" fmla="*/ 5527 h 237"/>
                <a:gd name="T14" fmla="*/ 1881 w 257"/>
                <a:gd name="T15" fmla="*/ 6310 h 237"/>
                <a:gd name="T16" fmla="*/ 2515 w 257"/>
                <a:gd name="T17" fmla="*/ 6968 h 237"/>
                <a:gd name="T18" fmla="*/ 3315 w 257"/>
                <a:gd name="T19" fmla="*/ 7601 h 237"/>
                <a:gd name="T20" fmla="*/ 4240 w 257"/>
                <a:gd name="T21" fmla="*/ 8144 h 237"/>
                <a:gd name="T22" fmla="*/ 5231 w 257"/>
                <a:gd name="T23" fmla="*/ 8582 h 237"/>
                <a:gd name="T24" fmla="*/ 6452 w 257"/>
                <a:gd name="T25" fmla="*/ 8928 h 237"/>
                <a:gd name="T26" fmla="*/ 7793 w 257"/>
                <a:gd name="T27" fmla="*/ 9165 h 237"/>
                <a:gd name="T28" fmla="*/ 9269 w 257"/>
                <a:gd name="T29" fmla="*/ 9290 h 237"/>
                <a:gd name="T30" fmla="*/ 10848 w 257"/>
                <a:gd name="T31" fmla="*/ 9240 h 237"/>
                <a:gd name="T32" fmla="*/ 12674 w 257"/>
                <a:gd name="T33" fmla="*/ 9085 h 237"/>
                <a:gd name="T34" fmla="*/ 11052 w 257"/>
                <a:gd name="T35" fmla="*/ 8895 h 237"/>
                <a:gd name="T36" fmla="*/ 9619 w 257"/>
                <a:gd name="T37" fmla="*/ 8615 h 237"/>
                <a:gd name="T38" fmla="*/ 8371 w 257"/>
                <a:gd name="T39" fmla="*/ 8302 h 237"/>
                <a:gd name="T40" fmla="*/ 7295 w 257"/>
                <a:gd name="T41" fmla="*/ 7989 h 237"/>
                <a:gd name="T42" fmla="*/ 6307 w 257"/>
                <a:gd name="T43" fmla="*/ 7569 h 237"/>
                <a:gd name="T44" fmla="*/ 5525 w 257"/>
                <a:gd name="T45" fmla="*/ 7124 h 237"/>
                <a:gd name="T46" fmla="*/ 4783 w 257"/>
                <a:gd name="T47" fmla="*/ 6623 h 237"/>
                <a:gd name="T48" fmla="*/ 4150 w 257"/>
                <a:gd name="T49" fmla="*/ 6080 h 237"/>
                <a:gd name="T50" fmla="*/ 3553 w 257"/>
                <a:gd name="T51" fmla="*/ 5527 h 237"/>
                <a:gd name="T52" fmla="*/ 3013 w 257"/>
                <a:gd name="T53" fmla="*/ 4902 h 237"/>
                <a:gd name="T54" fmla="*/ 2570 w 257"/>
                <a:gd name="T55" fmla="*/ 4201 h 237"/>
                <a:gd name="T56" fmla="*/ 2120 w 257"/>
                <a:gd name="T57" fmla="*/ 3443 h 237"/>
                <a:gd name="T58" fmla="*/ 1622 w 257"/>
                <a:gd name="T59" fmla="*/ 2710 h 237"/>
                <a:gd name="T60" fmla="*/ 1137 w 257"/>
                <a:gd name="T61" fmla="*/ 1847 h 237"/>
                <a:gd name="T62" fmla="*/ 596 w 257"/>
                <a:gd name="T63" fmla="*/ 938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3867 w 124"/>
                <a:gd name="T1" fmla="*/ 0 h 110"/>
                <a:gd name="T2" fmla="*/ 6219 w 124"/>
                <a:gd name="T3" fmla="*/ 4408 h 110"/>
                <a:gd name="T4" fmla="*/ 6012 w 124"/>
                <a:gd name="T5" fmla="*/ 4357 h 110"/>
                <a:gd name="T6" fmla="*/ 5368 w 124"/>
                <a:gd name="T7" fmla="*/ 4279 h 110"/>
                <a:gd name="T8" fmla="*/ 4468 w 124"/>
                <a:gd name="T9" fmla="*/ 4114 h 110"/>
                <a:gd name="T10" fmla="*/ 3414 w 124"/>
                <a:gd name="T11" fmla="*/ 4036 h 110"/>
                <a:gd name="T12" fmla="*/ 2259 w 124"/>
                <a:gd name="T13" fmla="*/ 3953 h 110"/>
                <a:gd name="T14" fmla="*/ 1261 w 124"/>
                <a:gd name="T15" fmla="*/ 4006 h 110"/>
                <a:gd name="T16" fmla="*/ 452 w 124"/>
                <a:gd name="T17" fmla="*/ 4165 h 110"/>
                <a:gd name="T18" fmla="*/ 0 w 124"/>
                <a:gd name="T19" fmla="*/ 4491 h 110"/>
                <a:gd name="T20" fmla="*/ 205 w 124"/>
                <a:gd name="T21" fmla="*/ 4006 h 110"/>
                <a:gd name="T22" fmla="*/ 397 w 124"/>
                <a:gd name="T23" fmla="*/ 3634 h 110"/>
                <a:gd name="T24" fmla="*/ 806 w 124"/>
                <a:gd name="T25" fmla="*/ 3341 h 110"/>
                <a:gd name="T26" fmla="*/ 1261 w 124"/>
                <a:gd name="T27" fmla="*/ 3098 h 110"/>
                <a:gd name="T28" fmla="*/ 1807 w 124"/>
                <a:gd name="T29" fmla="*/ 2939 h 110"/>
                <a:gd name="T30" fmla="*/ 2358 w 124"/>
                <a:gd name="T31" fmla="*/ 2886 h 110"/>
                <a:gd name="T32" fmla="*/ 2959 w 124"/>
                <a:gd name="T33" fmla="*/ 2886 h 110"/>
                <a:gd name="T34" fmla="*/ 3619 w 124"/>
                <a:gd name="T35" fmla="*/ 3020 h 110"/>
                <a:gd name="T36" fmla="*/ 3654 w 124"/>
                <a:gd name="T37" fmla="*/ 2886 h 110"/>
                <a:gd name="T38" fmla="*/ 3505 w 124"/>
                <a:gd name="T39" fmla="*/ 2292 h 110"/>
                <a:gd name="T40" fmla="*/ 3356 w 124"/>
                <a:gd name="T41" fmla="*/ 1552 h 110"/>
                <a:gd name="T42" fmla="*/ 3257 w 124"/>
                <a:gd name="T43" fmla="*/ 1226 h 110"/>
                <a:gd name="T44" fmla="*/ 3167 w 124"/>
                <a:gd name="T45" fmla="*/ 1226 h 110"/>
                <a:gd name="T46" fmla="*/ 3053 w 124"/>
                <a:gd name="T47" fmla="*/ 1175 h 110"/>
                <a:gd name="T48" fmla="*/ 2959 w 124"/>
                <a:gd name="T49" fmla="*/ 1067 h 110"/>
                <a:gd name="T50" fmla="*/ 2869 w 124"/>
                <a:gd name="T51" fmla="*/ 940 h 110"/>
                <a:gd name="T52" fmla="*/ 2869 w 124"/>
                <a:gd name="T53" fmla="*/ 773 h 110"/>
                <a:gd name="T54" fmla="*/ 2959 w 124"/>
                <a:gd name="T55" fmla="*/ 561 h 110"/>
                <a:gd name="T56" fmla="*/ 3313 w 124"/>
                <a:gd name="T57" fmla="*/ 326 h 110"/>
                <a:gd name="T58" fmla="*/ 386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1588 w 46"/>
                <a:gd name="T1" fmla="*/ 0 h 94"/>
                <a:gd name="T2" fmla="*/ 1016 w 46"/>
                <a:gd name="T3" fmla="*/ 1433 h 94"/>
                <a:gd name="T4" fmla="*/ 765 w 46"/>
                <a:gd name="T5" fmla="*/ 2347 h 94"/>
                <a:gd name="T6" fmla="*/ 559 w 46"/>
                <a:gd name="T7" fmla="*/ 2987 h 94"/>
                <a:gd name="T8" fmla="*/ 0 w 46"/>
                <a:gd name="T9" fmla="*/ 3552 h 94"/>
                <a:gd name="T10" fmla="*/ 615 w 46"/>
                <a:gd name="T11" fmla="*/ 3319 h 94"/>
                <a:gd name="T12" fmla="*/ 1187 w 46"/>
                <a:gd name="T13" fmla="*/ 3017 h 94"/>
                <a:gd name="T14" fmla="*/ 1644 w 46"/>
                <a:gd name="T15" fmla="*/ 2605 h 94"/>
                <a:gd name="T16" fmla="*/ 2046 w 46"/>
                <a:gd name="T17" fmla="*/ 2152 h 94"/>
                <a:gd name="T18" fmla="*/ 2294 w 46"/>
                <a:gd name="T19" fmla="*/ 1658 h 94"/>
                <a:gd name="T20" fmla="*/ 2353 w 46"/>
                <a:gd name="T21" fmla="*/ 1125 h 94"/>
                <a:gd name="T22" fmla="*/ 2139 w 46"/>
                <a:gd name="T23" fmla="*/ 565 h 94"/>
                <a:gd name="T24" fmla="*/ 158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93 w 149"/>
                <a:gd name="T3" fmla="*/ 693 h 704"/>
                <a:gd name="T4" fmla="*/ 773 w 149"/>
                <a:gd name="T5" fmla="*/ 1601 h 704"/>
                <a:gd name="T6" fmla="*/ 1356 w 149"/>
                <a:gd name="T7" fmla="*/ 2721 h 704"/>
                <a:gd name="T8" fmla="*/ 1983 w 149"/>
                <a:gd name="T9" fmla="*/ 4214 h 704"/>
                <a:gd name="T10" fmla="*/ 2812 w 149"/>
                <a:gd name="T11" fmla="*/ 6031 h 704"/>
                <a:gd name="T12" fmla="*/ 3542 w 149"/>
                <a:gd name="T13" fmla="*/ 7985 h 704"/>
                <a:gd name="T14" fmla="*/ 4257 w 149"/>
                <a:gd name="T15" fmla="*/ 10259 h 704"/>
                <a:gd name="T16" fmla="*/ 4843 w 149"/>
                <a:gd name="T17" fmla="*/ 12872 h 704"/>
                <a:gd name="T18" fmla="*/ 5412 w 149"/>
                <a:gd name="T19" fmla="*/ 15626 h 704"/>
                <a:gd name="T20" fmla="*/ 5816 w 149"/>
                <a:gd name="T21" fmla="*/ 18795 h 704"/>
                <a:gd name="T22" fmla="*/ 5998 w 149"/>
                <a:gd name="T23" fmla="*/ 22317 h 704"/>
                <a:gd name="T24" fmla="*/ 6095 w 149"/>
                <a:gd name="T25" fmla="*/ 25980 h 704"/>
                <a:gd name="T26" fmla="*/ 5816 w 149"/>
                <a:gd name="T27" fmla="*/ 30089 h 704"/>
                <a:gd name="T28" fmla="*/ 5267 w 149"/>
                <a:gd name="T29" fmla="*/ 34422 h 704"/>
                <a:gd name="T30" fmla="*/ 4460 w 149"/>
                <a:gd name="T31" fmla="*/ 38946 h 704"/>
                <a:gd name="T32" fmla="*/ 3250 w 149"/>
                <a:gd name="T33" fmla="*/ 43974 h 704"/>
                <a:gd name="T34" fmla="*/ 1891 w 149"/>
                <a:gd name="T35" fmla="*/ 49653 h 704"/>
                <a:gd name="T36" fmla="*/ 1008 w 149"/>
                <a:gd name="T37" fmla="*/ 54926 h 704"/>
                <a:gd name="T38" fmla="*/ 480 w 149"/>
                <a:gd name="T39" fmla="*/ 59803 h 704"/>
                <a:gd name="T40" fmla="*/ 293 w 149"/>
                <a:gd name="T41" fmla="*/ 64478 h 704"/>
                <a:gd name="T42" fmla="*/ 293 w 149"/>
                <a:gd name="T43" fmla="*/ 68941 h 704"/>
                <a:gd name="T44" fmla="*/ 382 w 149"/>
                <a:gd name="T45" fmla="*/ 73018 h 704"/>
                <a:gd name="T46" fmla="*/ 586 w 149"/>
                <a:gd name="T47" fmla="*/ 76678 h 704"/>
                <a:gd name="T48" fmla="*/ 680 w 149"/>
                <a:gd name="T49" fmla="*/ 80203 h 704"/>
                <a:gd name="T50" fmla="*/ 1983 w 149"/>
                <a:gd name="T51" fmla="*/ 78386 h 704"/>
                <a:gd name="T52" fmla="*/ 1891 w 149"/>
                <a:gd name="T53" fmla="*/ 77478 h 704"/>
                <a:gd name="T54" fmla="*/ 1746 w 149"/>
                <a:gd name="T55" fmla="*/ 74832 h 704"/>
                <a:gd name="T56" fmla="*/ 1593 w 149"/>
                <a:gd name="T57" fmla="*/ 70862 h 704"/>
                <a:gd name="T58" fmla="*/ 1691 w 149"/>
                <a:gd name="T59" fmla="*/ 65524 h 704"/>
                <a:gd name="T60" fmla="*/ 1983 w 149"/>
                <a:gd name="T61" fmla="*/ 59143 h 704"/>
                <a:gd name="T62" fmla="*/ 2812 w 149"/>
                <a:gd name="T63" fmla="*/ 51851 h 704"/>
                <a:gd name="T64" fmla="*/ 4167 w 149"/>
                <a:gd name="T65" fmla="*/ 43974 h 704"/>
                <a:gd name="T66" fmla="*/ 6241 w 149"/>
                <a:gd name="T67" fmla="*/ 35670 h 704"/>
                <a:gd name="T68" fmla="*/ 6916 w 149"/>
                <a:gd name="T69" fmla="*/ 31808 h 704"/>
                <a:gd name="T70" fmla="*/ 7214 w 149"/>
                <a:gd name="T71" fmla="*/ 26780 h 704"/>
                <a:gd name="T72" fmla="*/ 6971 w 149"/>
                <a:gd name="T73" fmla="*/ 20952 h 704"/>
                <a:gd name="T74" fmla="*/ 6351 w 149"/>
                <a:gd name="T75" fmla="*/ 15273 h 704"/>
                <a:gd name="T76" fmla="*/ 5267 w 149"/>
                <a:gd name="T77" fmla="*/ 9690 h 704"/>
                <a:gd name="T78" fmla="*/ 3925 w 149"/>
                <a:gd name="T79" fmla="*/ 5018 h 704"/>
                <a:gd name="T80" fmla="*/ 2129 w 149"/>
                <a:gd name="T81" fmla="*/ 1601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182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33182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F8BA-D6B8-4DFA-930D-BBE3DCC0D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9E4BB-34B6-45F0-B25B-77ABECBCA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60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7EDC6-85E6-4895-816F-95F76B057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553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6A04C-233C-4BBB-97B6-24E9D8A91C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014C7-F026-4E8E-AC11-29B6083BB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90D77-6CA5-403A-BC04-D922F0121C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29A1E-AA71-465F-BCF5-7C130FAA42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CAC90-99AE-40E7-A035-7D43D254E5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AB4D0-A2DD-42A7-B76F-ECDBD140F0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54778-8AE5-40D2-B6C1-1E9D2219CB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E2FCD-40CE-4308-9FF8-E11FBDA406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D1B7-AEE4-4ED7-8479-93E20A721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987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2803-162A-4036-8035-C1476A482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85057-2DD5-42FF-BAD3-35DDC590C7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6C724-D2B7-41B1-A217-7A8A93320D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1EC3C-0C14-4A9C-86CE-71E1C7077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6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77AF1-021C-45B0-85CC-13758E4AD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6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E18E4-C66A-4236-8216-D0385E9CF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56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5762C-3BED-4B92-81F3-15BA299E9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01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F54B-3472-49AD-A076-812DE3D1E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79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64DEB-1B6B-42CF-A89B-6AD9E3A61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1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CFF3E-A530-4A06-94E8-8F745B2B7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95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FC8F4-7DE0-402C-A212-746D40276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2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11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8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11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98 w 217"/>
                  <a:gd name="T1" fmla="*/ 910 h 210"/>
                  <a:gd name="T2" fmla="*/ 159 w 217"/>
                  <a:gd name="T3" fmla="*/ 860 h 210"/>
                  <a:gd name="T4" fmla="*/ 114 w 217"/>
                  <a:gd name="T5" fmla="*/ 785 h 210"/>
                  <a:gd name="T6" fmla="*/ 66 w 217"/>
                  <a:gd name="T7" fmla="*/ 687 h 210"/>
                  <a:gd name="T8" fmla="*/ 20 w 217"/>
                  <a:gd name="T9" fmla="*/ 584 h 210"/>
                  <a:gd name="T10" fmla="*/ 0 w 217"/>
                  <a:gd name="T11" fmla="*/ 473 h 210"/>
                  <a:gd name="T12" fmla="*/ 1 w 217"/>
                  <a:gd name="T13" fmla="*/ 354 h 210"/>
                  <a:gd name="T14" fmla="*/ 39 w 217"/>
                  <a:gd name="T15" fmla="*/ 245 h 210"/>
                  <a:gd name="T16" fmla="*/ 117 w 217"/>
                  <a:gd name="T17" fmla="*/ 154 h 210"/>
                  <a:gd name="T18" fmla="*/ 196 w 217"/>
                  <a:gd name="T19" fmla="*/ 95 h 210"/>
                  <a:gd name="T20" fmla="*/ 260 w 217"/>
                  <a:gd name="T21" fmla="*/ 52 h 210"/>
                  <a:gd name="T22" fmla="*/ 312 w 217"/>
                  <a:gd name="T23" fmla="*/ 29 h 210"/>
                  <a:gd name="T24" fmla="*/ 352 w 217"/>
                  <a:gd name="T25" fmla="*/ 20 h 210"/>
                  <a:gd name="T26" fmla="*/ 381 w 217"/>
                  <a:gd name="T27" fmla="*/ 20 h 210"/>
                  <a:gd name="T28" fmla="*/ 450 w 217"/>
                  <a:gd name="T29" fmla="*/ 0 h 210"/>
                  <a:gd name="T30" fmla="*/ 639 w 217"/>
                  <a:gd name="T31" fmla="*/ 36 h 210"/>
                  <a:gd name="T32" fmla="*/ 692 w 217"/>
                  <a:gd name="T33" fmla="*/ 52 h 210"/>
                  <a:gd name="T34" fmla="*/ 744 w 217"/>
                  <a:gd name="T35" fmla="*/ 66 h 210"/>
                  <a:gd name="T36" fmla="*/ 789 w 217"/>
                  <a:gd name="T37" fmla="*/ 81 h 210"/>
                  <a:gd name="T38" fmla="*/ 822 w 217"/>
                  <a:gd name="T39" fmla="*/ 100 h 210"/>
                  <a:gd name="T40" fmla="*/ 860 w 217"/>
                  <a:gd name="T41" fmla="*/ 117 h 210"/>
                  <a:gd name="T42" fmla="*/ 889 w 217"/>
                  <a:gd name="T43" fmla="*/ 137 h 210"/>
                  <a:gd name="T44" fmla="*/ 912 w 217"/>
                  <a:gd name="T45" fmla="*/ 164 h 210"/>
                  <a:gd name="T46" fmla="*/ 939 w 217"/>
                  <a:gd name="T47" fmla="*/ 196 h 210"/>
                  <a:gd name="T48" fmla="*/ 889 w 217"/>
                  <a:gd name="T49" fmla="*/ 175 h 210"/>
                  <a:gd name="T50" fmla="*/ 841 w 217"/>
                  <a:gd name="T51" fmla="*/ 156 h 210"/>
                  <a:gd name="T52" fmla="*/ 793 w 217"/>
                  <a:gd name="T53" fmla="*/ 144 h 210"/>
                  <a:gd name="T54" fmla="*/ 744 w 217"/>
                  <a:gd name="T55" fmla="*/ 128 h 210"/>
                  <a:gd name="T56" fmla="*/ 705 w 217"/>
                  <a:gd name="T57" fmla="*/ 117 h 210"/>
                  <a:gd name="T58" fmla="*/ 664 w 217"/>
                  <a:gd name="T59" fmla="*/ 114 h 210"/>
                  <a:gd name="T60" fmla="*/ 617 w 217"/>
                  <a:gd name="T61" fmla="*/ 107 h 210"/>
                  <a:gd name="T62" fmla="*/ 578 w 217"/>
                  <a:gd name="T63" fmla="*/ 107 h 210"/>
                  <a:gd name="T64" fmla="*/ 541 w 217"/>
                  <a:gd name="T65" fmla="*/ 107 h 210"/>
                  <a:gd name="T66" fmla="*/ 502 w 217"/>
                  <a:gd name="T67" fmla="*/ 108 h 210"/>
                  <a:gd name="T68" fmla="*/ 462 w 217"/>
                  <a:gd name="T69" fmla="*/ 117 h 210"/>
                  <a:gd name="T70" fmla="*/ 428 w 217"/>
                  <a:gd name="T71" fmla="*/ 127 h 210"/>
                  <a:gd name="T72" fmla="*/ 394 w 217"/>
                  <a:gd name="T73" fmla="*/ 144 h 210"/>
                  <a:gd name="T74" fmla="*/ 353 w 217"/>
                  <a:gd name="T75" fmla="*/ 156 h 210"/>
                  <a:gd name="T76" fmla="*/ 320 w 217"/>
                  <a:gd name="T77" fmla="*/ 177 h 210"/>
                  <a:gd name="T78" fmla="*/ 286 w 217"/>
                  <a:gd name="T79" fmla="*/ 198 h 210"/>
                  <a:gd name="T80" fmla="*/ 225 w 217"/>
                  <a:gd name="T81" fmla="*/ 264 h 210"/>
                  <a:gd name="T82" fmla="*/ 183 w 217"/>
                  <a:gd name="T83" fmla="*/ 346 h 210"/>
                  <a:gd name="T84" fmla="*/ 159 w 217"/>
                  <a:gd name="T85" fmla="*/ 447 h 210"/>
                  <a:gd name="T86" fmla="*/ 150 w 217"/>
                  <a:gd name="T87" fmla="*/ 547 h 210"/>
                  <a:gd name="T88" fmla="*/ 150 w 217"/>
                  <a:gd name="T89" fmla="*/ 657 h 210"/>
                  <a:gd name="T90" fmla="*/ 164 w 217"/>
                  <a:gd name="T91" fmla="*/ 753 h 210"/>
                  <a:gd name="T92" fmla="*/ 177 w 217"/>
                  <a:gd name="T93" fmla="*/ 841 h 210"/>
                  <a:gd name="T94" fmla="*/ 198 w 217"/>
                  <a:gd name="T95" fmla="*/ 9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68 w 182"/>
                  <a:gd name="T1" fmla="*/ 0 h 213"/>
                  <a:gd name="T2" fmla="*/ 481 w 182"/>
                  <a:gd name="T3" fmla="*/ 9 h 213"/>
                  <a:gd name="T4" fmla="*/ 508 w 182"/>
                  <a:gd name="T5" fmla="*/ 36 h 213"/>
                  <a:gd name="T6" fmla="*/ 546 w 182"/>
                  <a:gd name="T7" fmla="*/ 80 h 213"/>
                  <a:gd name="T8" fmla="*/ 589 w 182"/>
                  <a:gd name="T9" fmla="*/ 145 h 213"/>
                  <a:gd name="T10" fmla="*/ 623 w 182"/>
                  <a:gd name="T11" fmla="*/ 226 h 213"/>
                  <a:gd name="T12" fmla="*/ 645 w 182"/>
                  <a:gd name="T13" fmla="*/ 333 h 213"/>
                  <a:gd name="T14" fmla="*/ 645 w 182"/>
                  <a:gd name="T15" fmla="*/ 460 h 213"/>
                  <a:gd name="T16" fmla="*/ 618 w 182"/>
                  <a:gd name="T17" fmla="*/ 609 h 213"/>
                  <a:gd name="T18" fmla="*/ 603 w 182"/>
                  <a:gd name="T19" fmla="*/ 651 h 213"/>
                  <a:gd name="T20" fmla="*/ 584 w 182"/>
                  <a:gd name="T21" fmla="*/ 685 h 213"/>
                  <a:gd name="T22" fmla="*/ 564 w 182"/>
                  <a:gd name="T23" fmla="*/ 723 h 213"/>
                  <a:gd name="T24" fmla="*/ 537 w 182"/>
                  <a:gd name="T25" fmla="*/ 756 h 213"/>
                  <a:gd name="T26" fmla="*/ 501 w 182"/>
                  <a:gd name="T27" fmla="*/ 787 h 213"/>
                  <a:gd name="T28" fmla="*/ 471 w 182"/>
                  <a:gd name="T29" fmla="*/ 811 h 213"/>
                  <a:gd name="T30" fmla="*/ 439 w 182"/>
                  <a:gd name="T31" fmla="*/ 834 h 213"/>
                  <a:gd name="T32" fmla="*/ 394 w 182"/>
                  <a:gd name="T33" fmla="*/ 853 h 213"/>
                  <a:gd name="T34" fmla="*/ 353 w 182"/>
                  <a:gd name="T35" fmla="*/ 862 h 213"/>
                  <a:gd name="T36" fmla="*/ 311 w 182"/>
                  <a:gd name="T37" fmla="*/ 873 h 213"/>
                  <a:gd name="T38" fmla="*/ 263 w 182"/>
                  <a:gd name="T39" fmla="*/ 881 h 213"/>
                  <a:gd name="T40" fmla="*/ 212 w 182"/>
                  <a:gd name="T41" fmla="*/ 881 h 213"/>
                  <a:gd name="T42" fmla="*/ 157 w 182"/>
                  <a:gd name="T43" fmla="*/ 873 h 213"/>
                  <a:gd name="T44" fmla="*/ 108 w 182"/>
                  <a:gd name="T45" fmla="*/ 862 h 213"/>
                  <a:gd name="T46" fmla="*/ 50 w 182"/>
                  <a:gd name="T47" fmla="*/ 843 h 213"/>
                  <a:gd name="T48" fmla="*/ 0 w 182"/>
                  <a:gd name="T49" fmla="*/ 821 h 213"/>
                  <a:gd name="T50" fmla="*/ 48 w 182"/>
                  <a:gd name="T51" fmla="*/ 853 h 213"/>
                  <a:gd name="T52" fmla="*/ 95 w 182"/>
                  <a:gd name="T53" fmla="*/ 873 h 213"/>
                  <a:gd name="T54" fmla="*/ 143 w 182"/>
                  <a:gd name="T55" fmla="*/ 895 h 213"/>
                  <a:gd name="T56" fmla="*/ 184 w 182"/>
                  <a:gd name="T57" fmla="*/ 910 h 213"/>
                  <a:gd name="T58" fmla="*/ 226 w 182"/>
                  <a:gd name="T59" fmla="*/ 923 h 213"/>
                  <a:gd name="T60" fmla="*/ 272 w 182"/>
                  <a:gd name="T61" fmla="*/ 928 h 213"/>
                  <a:gd name="T62" fmla="*/ 312 w 182"/>
                  <a:gd name="T63" fmla="*/ 930 h 213"/>
                  <a:gd name="T64" fmla="*/ 354 w 182"/>
                  <a:gd name="T65" fmla="*/ 930 h 213"/>
                  <a:gd name="T66" fmla="*/ 392 w 182"/>
                  <a:gd name="T67" fmla="*/ 928 h 213"/>
                  <a:gd name="T68" fmla="*/ 429 w 182"/>
                  <a:gd name="T69" fmla="*/ 920 h 213"/>
                  <a:gd name="T70" fmla="*/ 462 w 182"/>
                  <a:gd name="T71" fmla="*/ 910 h 213"/>
                  <a:gd name="T72" fmla="*/ 497 w 182"/>
                  <a:gd name="T73" fmla="*/ 901 h 213"/>
                  <a:gd name="T74" fmla="*/ 528 w 182"/>
                  <a:gd name="T75" fmla="*/ 889 h 213"/>
                  <a:gd name="T76" fmla="*/ 557 w 182"/>
                  <a:gd name="T77" fmla="*/ 870 h 213"/>
                  <a:gd name="T78" fmla="*/ 584 w 182"/>
                  <a:gd name="T79" fmla="*/ 853 h 213"/>
                  <a:gd name="T80" fmla="*/ 609 w 182"/>
                  <a:gd name="T81" fmla="*/ 834 h 213"/>
                  <a:gd name="T82" fmla="*/ 678 w 182"/>
                  <a:gd name="T83" fmla="*/ 768 h 213"/>
                  <a:gd name="T84" fmla="*/ 726 w 182"/>
                  <a:gd name="T85" fmla="*/ 704 h 213"/>
                  <a:gd name="T86" fmla="*/ 754 w 182"/>
                  <a:gd name="T87" fmla="*/ 629 h 213"/>
                  <a:gd name="T88" fmla="*/ 769 w 182"/>
                  <a:gd name="T89" fmla="*/ 561 h 213"/>
                  <a:gd name="T90" fmla="*/ 779 w 182"/>
                  <a:gd name="T91" fmla="*/ 487 h 213"/>
                  <a:gd name="T92" fmla="*/ 779 w 182"/>
                  <a:gd name="T93" fmla="*/ 414 h 213"/>
                  <a:gd name="T94" fmla="*/ 782 w 182"/>
                  <a:gd name="T95" fmla="*/ 346 h 213"/>
                  <a:gd name="T96" fmla="*/ 741 w 182"/>
                  <a:gd name="T97" fmla="*/ 202 h 213"/>
                  <a:gd name="T98" fmla="*/ 671 w 182"/>
                  <a:gd name="T99" fmla="*/ 90 h 213"/>
                  <a:gd name="T100" fmla="*/ 646 w 182"/>
                  <a:gd name="T101" fmla="*/ 80 h 213"/>
                  <a:gd name="T102" fmla="*/ 632 w 182"/>
                  <a:gd name="T103" fmla="*/ 67 h 213"/>
                  <a:gd name="T104" fmla="*/ 609 w 182"/>
                  <a:gd name="T105" fmla="*/ 56 h 213"/>
                  <a:gd name="T106" fmla="*/ 593 w 182"/>
                  <a:gd name="T107" fmla="*/ 48 h 213"/>
                  <a:gd name="T108" fmla="*/ 567 w 182"/>
                  <a:gd name="T109" fmla="*/ 39 h 213"/>
                  <a:gd name="T110" fmla="*/ 541 w 182"/>
                  <a:gd name="T111" fmla="*/ 27 h 213"/>
                  <a:gd name="T112" fmla="*/ 510 w 182"/>
                  <a:gd name="T113" fmla="*/ 13 h 213"/>
                  <a:gd name="T114" fmla="*/ 468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26 w 128"/>
                  <a:gd name="T1" fmla="*/ 0 h 217"/>
                  <a:gd name="T2" fmla="*/ 29 w 128"/>
                  <a:gd name="T3" fmla="*/ 2 h 217"/>
                  <a:gd name="T4" fmla="*/ 32 w 128"/>
                  <a:gd name="T5" fmla="*/ 7 h 217"/>
                  <a:gd name="T6" fmla="*/ 34 w 128"/>
                  <a:gd name="T7" fmla="*/ 14 h 217"/>
                  <a:gd name="T8" fmla="*/ 36 w 128"/>
                  <a:gd name="T9" fmla="*/ 21 h 217"/>
                  <a:gd name="T10" fmla="*/ 36 w 128"/>
                  <a:gd name="T11" fmla="*/ 30 h 217"/>
                  <a:gd name="T12" fmla="*/ 32 w 128"/>
                  <a:gd name="T13" fmla="*/ 39 h 217"/>
                  <a:gd name="T14" fmla="*/ 26 w 128"/>
                  <a:gd name="T15" fmla="*/ 48 h 217"/>
                  <a:gd name="T16" fmla="*/ 17 w 128"/>
                  <a:gd name="T17" fmla="*/ 58 h 217"/>
                  <a:gd name="T18" fmla="*/ 14 w 128"/>
                  <a:gd name="T19" fmla="*/ 57 h 217"/>
                  <a:gd name="T20" fmla="*/ 11 w 128"/>
                  <a:gd name="T21" fmla="*/ 56 h 217"/>
                  <a:gd name="T22" fmla="*/ 7 w 128"/>
                  <a:gd name="T23" fmla="*/ 55 h 217"/>
                  <a:gd name="T24" fmla="*/ 5 w 128"/>
                  <a:gd name="T25" fmla="*/ 54 h 217"/>
                  <a:gd name="T26" fmla="*/ 2 w 128"/>
                  <a:gd name="T27" fmla="*/ 52 h 217"/>
                  <a:gd name="T28" fmla="*/ 1 w 128"/>
                  <a:gd name="T29" fmla="*/ 50 h 217"/>
                  <a:gd name="T30" fmla="*/ 0 w 128"/>
                  <a:gd name="T31" fmla="*/ 49 h 217"/>
                  <a:gd name="T32" fmla="*/ 1 w 128"/>
                  <a:gd name="T33" fmla="*/ 47 h 217"/>
                  <a:gd name="T34" fmla="*/ 4 w 128"/>
                  <a:gd name="T35" fmla="*/ 45 h 217"/>
                  <a:gd name="T36" fmla="*/ 8 w 128"/>
                  <a:gd name="T37" fmla="*/ 43 h 217"/>
                  <a:gd name="T38" fmla="*/ 12 w 128"/>
                  <a:gd name="T39" fmla="*/ 40 h 217"/>
                  <a:gd name="T40" fmla="*/ 17 w 128"/>
                  <a:gd name="T41" fmla="*/ 36 h 217"/>
                  <a:gd name="T42" fmla="*/ 22 w 128"/>
                  <a:gd name="T43" fmla="*/ 30 h 217"/>
                  <a:gd name="T44" fmla="*/ 25 w 128"/>
                  <a:gd name="T45" fmla="*/ 22 h 217"/>
                  <a:gd name="T46" fmla="*/ 27 w 128"/>
                  <a:gd name="T47" fmla="*/ 12 h 217"/>
                  <a:gd name="T48" fmla="*/ 26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20 w 117"/>
                  <a:gd name="T1" fmla="*/ 0 h 132"/>
                  <a:gd name="T2" fmla="*/ 0 w 117"/>
                  <a:gd name="T3" fmla="*/ 6 h 132"/>
                  <a:gd name="T4" fmla="*/ 1 w 117"/>
                  <a:gd name="T5" fmla="*/ 6 h 132"/>
                  <a:gd name="T6" fmla="*/ 4 w 117"/>
                  <a:gd name="T7" fmla="*/ 7 h 132"/>
                  <a:gd name="T8" fmla="*/ 8 w 117"/>
                  <a:gd name="T9" fmla="*/ 9 h 132"/>
                  <a:gd name="T10" fmla="*/ 12 w 117"/>
                  <a:gd name="T11" fmla="*/ 11 h 132"/>
                  <a:gd name="T12" fmla="*/ 18 w 117"/>
                  <a:gd name="T13" fmla="*/ 16 h 132"/>
                  <a:gd name="T14" fmla="*/ 23 w 117"/>
                  <a:gd name="T15" fmla="*/ 19 h 132"/>
                  <a:gd name="T16" fmla="*/ 28 w 117"/>
                  <a:gd name="T17" fmla="*/ 25 h 132"/>
                  <a:gd name="T18" fmla="*/ 32 w 117"/>
                  <a:gd name="T19" fmla="*/ 33 h 132"/>
                  <a:gd name="T20" fmla="*/ 33 w 117"/>
                  <a:gd name="T21" fmla="*/ 30 h 132"/>
                  <a:gd name="T22" fmla="*/ 32 w 117"/>
                  <a:gd name="T23" fmla="*/ 26 h 132"/>
                  <a:gd name="T24" fmla="*/ 30 w 117"/>
                  <a:gd name="T25" fmla="*/ 22 h 132"/>
                  <a:gd name="T26" fmla="*/ 28 w 117"/>
                  <a:gd name="T27" fmla="*/ 18 h 132"/>
                  <a:gd name="T28" fmla="*/ 25 w 117"/>
                  <a:gd name="T29" fmla="*/ 14 h 132"/>
                  <a:gd name="T30" fmla="*/ 22 w 117"/>
                  <a:gd name="T31" fmla="*/ 11 h 132"/>
                  <a:gd name="T32" fmla="*/ 19 w 117"/>
                  <a:gd name="T33" fmla="*/ 9 h 132"/>
                  <a:gd name="T34" fmla="*/ 17 w 117"/>
                  <a:gd name="T35" fmla="*/ 8 h 132"/>
                  <a:gd name="T36" fmla="*/ 19 w 117"/>
                  <a:gd name="T37" fmla="*/ 7 h 132"/>
                  <a:gd name="T38" fmla="*/ 22 w 117"/>
                  <a:gd name="T39" fmla="*/ 7 h 132"/>
                  <a:gd name="T40" fmla="*/ 25 w 117"/>
                  <a:gd name="T41" fmla="*/ 6 h 132"/>
                  <a:gd name="T42" fmla="*/ 28 w 117"/>
                  <a:gd name="T43" fmla="*/ 6 h 132"/>
                  <a:gd name="T44" fmla="*/ 29 w 117"/>
                  <a:gd name="T45" fmla="*/ 6 h 132"/>
                  <a:gd name="T46" fmla="*/ 30 w 117"/>
                  <a:gd name="T47" fmla="*/ 6 h 132"/>
                  <a:gd name="T48" fmla="*/ 32 w 117"/>
                  <a:gd name="T49" fmla="*/ 6 h 132"/>
                  <a:gd name="T50" fmla="*/ 32 w 117"/>
                  <a:gd name="T51" fmla="*/ 6 h 132"/>
                  <a:gd name="T52" fmla="*/ 20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8 w 29"/>
                  <a:gd name="T1" fmla="*/ 0 h 77"/>
                  <a:gd name="T2" fmla="*/ 7 w 29"/>
                  <a:gd name="T3" fmla="*/ 0 h 77"/>
                  <a:gd name="T4" fmla="*/ 5 w 29"/>
                  <a:gd name="T5" fmla="*/ 1 h 77"/>
                  <a:gd name="T6" fmla="*/ 3 w 29"/>
                  <a:gd name="T7" fmla="*/ 2 h 77"/>
                  <a:gd name="T8" fmla="*/ 1 w 29"/>
                  <a:gd name="T9" fmla="*/ 5 h 77"/>
                  <a:gd name="T10" fmla="*/ 1 w 29"/>
                  <a:gd name="T11" fmla="*/ 8 h 77"/>
                  <a:gd name="T12" fmla="*/ 0 w 29"/>
                  <a:gd name="T13" fmla="*/ 11 h 77"/>
                  <a:gd name="T14" fmla="*/ 1 w 29"/>
                  <a:gd name="T15" fmla="*/ 16 h 77"/>
                  <a:gd name="T16" fmla="*/ 3 w 29"/>
                  <a:gd name="T17" fmla="*/ 20 h 77"/>
                  <a:gd name="T18" fmla="*/ 4 w 29"/>
                  <a:gd name="T19" fmla="*/ 14 h 77"/>
                  <a:gd name="T20" fmla="*/ 5 w 29"/>
                  <a:gd name="T21" fmla="*/ 10 h 77"/>
                  <a:gd name="T22" fmla="*/ 7 w 29"/>
                  <a:gd name="T23" fmla="*/ 6 h 77"/>
                  <a:gd name="T24" fmla="*/ 8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11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3 w 207"/>
                    <a:gd name="T1" fmla="*/ 10 h 564"/>
                    <a:gd name="T2" fmla="*/ 1 w 207"/>
                    <a:gd name="T3" fmla="*/ 17 h 564"/>
                    <a:gd name="T4" fmla="*/ 1 w 207"/>
                    <a:gd name="T5" fmla="*/ 23 h 564"/>
                    <a:gd name="T6" fmla="*/ 0 w 207"/>
                    <a:gd name="T7" fmla="*/ 28 h 564"/>
                    <a:gd name="T8" fmla="*/ 0 w 207"/>
                    <a:gd name="T9" fmla="*/ 35 h 564"/>
                    <a:gd name="T10" fmla="*/ 1 w 207"/>
                    <a:gd name="T11" fmla="*/ 41 h 564"/>
                    <a:gd name="T12" fmla="*/ 1 w 207"/>
                    <a:gd name="T13" fmla="*/ 48 h 564"/>
                    <a:gd name="T14" fmla="*/ 4 w 207"/>
                    <a:gd name="T15" fmla="*/ 57 h 564"/>
                    <a:gd name="T16" fmla="*/ 7 w 207"/>
                    <a:gd name="T17" fmla="*/ 66 h 564"/>
                    <a:gd name="T18" fmla="*/ 10 w 207"/>
                    <a:gd name="T19" fmla="*/ 75 h 564"/>
                    <a:gd name="T20" fmla="*/ 14 w 207"/>
                    <a:gd name="T21" fmla="*/ 83 h 564"/>
                    <a:gd name="T22" fmla="*/ 19 w 207"/>
                    <a:gd name="T23" fmla="*/ 93 h 564"/>
                    <a:gd name="T24" fmla="*/ 24 w 207"/>
                    <a:gd name="T25" fmla="*/ 102 h 564"/>
                    <a:gd name="T26" fmla="*/ 30 w 207"/>
                    <a:gd name="T27" fmla="*/ 111 h 564"/>
                    <a:gd name="T28" fmla="*/ 36 w 207"/>
                    <a:gd name="T29" fmla="*/ 118 h 564"/>
                    <a:gd name="T30" fmla="*/ 41 w 207"/>
                    <a:gd name="T31" fmla="*/ 124 h 564"/>
                    <a:gd name="T32" fmla="*/ 47 w 207"/>
                    <a:gd name="T33" fmla="*/ 129 h 564"/>
                    <a:gd name="T34" fmla="*/ 37 w 207"/>
                    <a:gd name="T35" fmla="*/ 114 h 564"/>
                    <a:gd name="T36" fmla="*/ 29 w 207"/>
                    <a:gd name="T37" fmla="*/ 102 h 564"/>
                    <a:gd name="T38" fmla="*/ 23 w 207"/>
                    <a:gd name="T39" fmla="*/ 93 h 564"/>
                    <a:gd name="T40" fmla="*/ 19 w 207"/>
                    <a:gd name="T41" fmla="*/ 84 h 564"/>
                    <a:gd name="T42" fmla="*/ 17 w 207"/>
                    <a:gd name="T43" fmla="*/ 77 h 564"/>
                    <a:gd name="T44" fmla="*/ 15 w 207"/>
                    <a:gd name="T45" fmla="*/ 71 h 564"/>
                    <a:gd name="T46" fmla="*/ 15 w 207"/>
                    <a:gd name="T47" fmla="*/ 65 h 564"/>
                    <a:gd name="T48" fmla="*/ 13 w 207"/>
                    <a:gd name="T49" fmla="*/ 59 h 564"/>
                    <a:gd name="T50" fmla="*/ 10 w 207"/>
                    <a:gd name="T51" fmla="*/ 47 h 564"/>
                    <a:gd name="T52" fmla="*/ 9 w 207"/>
                    <a:gd name="T53" fmla="*/ 32 h 564"/>
                    <a:gd name="T54" fmla="*/ 10 w 207"/>
                    <a:gd name="T55" fmla="*/ 16 h 564"/>
                    <a:gd name="T56" fmla="*/ 12 w 207"/>
                    <a:gd name="T57" fmla="*/ 0 h 564"/>
                    <a:gd name="T58" fmla="*/ 3 w 207"/>
                    <a:gd name="T59" fmla="*/ 10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4 h 232"/>
                    <a:gd name="T2" fmla="*/ 4 w 47"/>
                    <a:gd name="T3" fmla="*/ 12 h 232"/>
                    <a:gd name="T4" fmla="*/ 6 w 47"/>
                    <a:gd name="T5" fmla="*/ 23 h 232"/>
                    <a:gd name="T6" fmla="*/ 6 w 47"/>
                    <a:gd name="T7" fmla="*/ 36 h 232"/>
                    <a:gd name="T8" fmla="*/ 4 w 47"/>
                    <a:gd name="T9" fmla="*/ 52 h 232"/>
                    <a:gd name="T10" fmla="*/ 11 w 47"/>
                    <a:gd name="T11" fmla="*/ 49 h 232"/>
                    <a:gd name="T12" fmla="*/ 11 w 47"/>
                    <a:gd name="T13" fmla="*/ 41 h 232"/>
                    <a:gd name="T14" fmla="*/ 11 w 47"/>
                    <a:gd name="T15" fmla="*/ 32 h 232"/>
                    <a:gd name="T16" fmla="*/ 11 w 47"/>
                    <a:gd name="T17" fmla="*/ 23 h 232"/>
                    <a:gd name="T18" fmla="*/ 10 w 47"/>
                    <a:gd name="T19" fmla="*/ 16 h 232"/>
                    <a:gd name="T20" fmla="*/ 9 w 47"/>
                    <a:gd name="T21" fmla="*/ 12 h 232"/>
                    <a:gd name="T22" fmla="*/ 7 w 47"/>
                    <a:gd name="T23" fmla="*/ 8 h 232"/>
                    <a:gd name="T24" fmla="*/ 6 w 47"/>
                    <a:gd name="T25" fmla="*/ 4 h 232"/>
                    <a:gd name="T26" fmla="*/ 3 w 47"/>
                    <a:gd name="T27" fmla="*/ 0 h 232"/>
                    <a:gd name="T28" fmla="*/ 0 w 47"/>
                    <a:gd name="T29" fmla="*/ 4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9 w 87"/>
                    <a:gd name="T1" fmla="*/ 5 h 40"/>
                    <a:gd name="T2" fmla="*/ 18 w 87"/>
                    <a:gd name="T3" fmla="*/ 3 h 40"/>
                    <a:gd name="T4" fmla="*/ 15 w 87"/>
                    <a:gd name="T5" fmla="*/ 2 h 40"/>
                    <a:gd name="T6" fmla="*/ 13 w 87"/>
                    <a:gd name="T7" fmla="*/ 1 h 40"/>
                    <a:gd name="T8" fmla="*/ 10 w 87"/>
                    <a:gd name="T9" fmla="*/ 1 h 40"/>
                    <a:gd name="T10" fmla="*/ 8 w 87"/>
                    <a:gd name="T11" fmla="*/ 1 h 40"/>
                    <a:gd name="T12" fmla="*/ 6 w 87"/>
                    <a:gd name="T13" fmla="*/ 1 h 40"/>
                    <a:gd name="T14" fmla="*/ 3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3 w 87"/>
                    <a:gd name="T21" fmla="*/ 2 h 40"/>
                    <a:gd name="T22" fmla="*/ 5 w 87"/>
                    <a:gd name="T23" fmla="*/ 3 h 40"/>
                    <a:gd name="T24" fmla="*/ 8 w 87"/>
                    <a:gd name="T25" fmla="*/ 3 h 40"/>
                    <a:gd name="T26" fmla="*/ 10 w 87"/>
                    <a:gd name="T27" fmla="*/ 5 h 40"/>
                    <a:gd name="T28" fmla="*/ 12 w 87"/>
                    <a:gd name="T29" fmla="*/ 5 h 40"/>
                    <a:gd name="T30" fmla="*/ 14 w 87"/>
                    <a:gd name="T31" fmla="*/ 7 h 40"/>
                    <a:gd name="T32" fmla="*/ 17 w 87"/>
                    <a:gd name="T33" fmla="*/ 8 h 40"/>
                    <a:gd name="T34" fmla="*/ 19 w 87"/>
                    <a:gd name="T35" fmla="*/ 5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107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9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08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1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08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101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5 w 83"/>
                  <a:gd name="T1" fmla="*/ 2 h 117"/>
                  <a:gd name="T2" fmla="*/ 1 w 83"/>
                  <a:gd name="T3" fmla="*/ 0 h 117"/>
                  <a:gd name="T4" fmla="*/ 0 w 83"/>
                  <a:gd name="T5" fmla="*/ 8 h 117"/>
                  <a:gd name="T6" fmla="*/ 5 w 83"/>
                  <a:gd name="T7" fmla="*/ 2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7 h 98"/>
                  <a:gd name="T2" fmla="*/ 8 w 140"/>
                  <a:gd name="T3" fmla="*/ 0 h 98"/>
                  <a:gd name="T4" fmla="*/ 9 w 140"/>
                  <a:gd name="T5" fmla="*/ 4 h 98"/>
                  <a:gd name="T6" fmla="*/ 0 w 140"/>
                  <a:gd name="T7" fmla="*/ 7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0 w 145"/>
                  <a:gd name="T3" fmla="*/ 0 h 49"/>
                  <a:gd name="T4" fmla="*/ 9 w 145"/>
                  <a:gd name="T5" fmla="*/ 4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8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10 w 109"/>
                <a:gd name="T3" fmla="*/ 1 h 156"/>
                <a:gd name="T4" fmla="*/ 40 w 109"/>
                <a:gd name="T5" fmla="*/ 5 h 156"/>
                <a:gd name="T6" fmla="*/ 79 w 109"/>
                <a:gd name="T7" fmla="*/ 16 h 156"/>
                <a:gd name="T8" fmla="*/ 125 w 109"/>
                <a:gd name="T9" fmla="*/ 32 h 156"/>
                <a:gd name="T10" fmla="*/ 167 w 109"/>
                <a:gd name="T11" fmla="*/ 58 h 156"/>
                <a:gd name="T12" fmla="*/ 206 w 109"/>
                <a:gd name="T13" fmla="*/ 93 h 156"/>
                <a:gd name="T14" fmla="*/ 230 w 109"/>
                <a:gd name="T15" fmla="*/ 142 h 156"/>
                <a:gd name="T16" fmla="*/ 235 w 109"/>
                <a:gd name="T17" fmla="*/ 206 h 156"/>
                <a:gd name="T18" fmla="*/ 225 w 109"/>
                <a:gd name="T19" fmla="*/ 206 h 156"/>
                <a:gd name="T20" fmla="*/ 213 w 109"/>
                <a:gd name="T21" fmla="*/ 206 h 156"/>
                <a:gd name="T22" fmla="*/ 201 w 109"/>
                <a:gd name="T23" fmla="*/ 206 h 156"/>
                <a:gd name="T24" fmla="*/ 186 w 109"/>
                <a:gd name="T25" fmla="*/ 202 h 156"/>
                <a:gd name="T26" fmla="*/ 174 w 109"/>
                <a:gd name="T27" fmla="*/ 201 h 156"/>
                <a:gd name="T28" fmla="*/ 160 w 109"/>
                <a:gd name="T29" fmla="*/ 197 h 156"/>
                <a:gd name="T30" fmla="*/ 142 w 109"/>
                <a:gd name="T31" fmla="*/ 191 h 156"/>
                <a:gd name="T32" fmla="*/ 125 w 109"/>
                <a:gd name="T33" fmla="*/ 183 h 156"/>
                <a:gd name="T34" fmla="*/ 114 w 109"/>
                <a:gd name="T35" fmla="*/ 166 h 156"/>
                <a:gd name="T36" fmla="*/ 114 w 109"/>
                <a:gd name="T37" fmla="*/ 146 h 156"/>
                <a:gd name="T38" fmla="*/ 120 w 109"/>
                <a:gd name="T39" fmla="*/ 126 h 156"/>
                <a:gd name="T40" fmla="*/ 126 w 109"/>
                <a:gd name="T41" fmla="*/ 105 h 156"/>
                <a:gd name="T42" fmla="*/ 120 w 109"/>
                <a:gd name="T43" fmla="*/ 81 h 156"/>
                <a:gd name="T44" fmla="*/ 103 w 109"/>
                <a:gd name="T45" fmla="*/ 56 h 156"/>
                <a:gd name="T46" fmla="*/ 68 w 109"/>
                <a:gd name="T47" fmla="*/ 3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3 w 54"/>
                <a:gd name="T5" fmla="*/ 3 h 40"/>
                <a:gd name="T6" fmla="*/ 29 w 54"/>
                <a:gd name="T7" fmla="*/ 12 h 40"/>
                <a:gd name="T8" fmla="*/ 48 w 54"/>
                <a:gd name="T9" fmla="*/ 16 h 40"/>
                <a:gd name="T10" fmla="*/ 65 w 54"/>
                <a:gd name="T11" fmla="*/ 19 h 40"/>
                <a:gd name="T12" fmla="*/ 83 w 54"/>
                <a:gd name="T13" fmla="*/ 22 h 40"/>
                <a:gd name="T14" fmla="*/ 101 w 54"/>
                <a:gd name="T15" fmla="*/ 24 h 40"/>
                <a:gd name="T16" fmla="*/ 121 w 54"/>
                <a:gd name="T17" fmla="*/ 20 h 40"/>
                <a:gd name="T18" fmla="*/ 119 w 54"/>
                <a:gd name="T19" fmla="*/ 33 h 40"/>
                <a:gd name="T20" fmla="*/ 112 w 54"/>
                <a:gd name="T21" fmla="*/ 44 h 40"/>
                <a:gd name="T22" fmla="*/ 99 w 54"/>
                <a:gd name="T23" fmla="*/ 51 h 40"/>
                <a:gd name="T24" fmla="*/ 82 w 54"/>
                <a:gd name="T25" fmla="*/ 53 h 40"/>
                <a:gd name="T26" fmla="*/ 62 w 54"/>
                <a:gd name="T27" fmla="*/ 52 h 40"/>
                <a:gd name="T28" fmla="*/ 42 w 54"/>
                <a:gd name="T29" fmla="*/ 43 h 40"/>
                <a:gd name="T30" fmla="*/ 22 w 54"/>
                <a:gd name="T31" fmla="*/ 28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9 h 237"/>
                <a:gd name="T4" fmla="*/ 9 w 257"/>
                <a:gd name="T5" fmla="*/ 58 h 237"/>
                <a:gd name="T6" fmla="*/ 20 w 257"/>
                <a:gd name="T7" fmla="*/ 87 h 237"/>
                <a:gd name="T8" fmla="*/ 36 w 257"/>
                <a:gd name="T9" fmla="*/ 112 h 237"/>
                <a:gd name="T10" fmla="*/ 58 w 257"/>
                <a:gd name="T11" fmla="*/ 135 h 237"/>
                <a:gd name="T12" fmla="*/ 86 w 257"/>
                <a:gd name="T13" fmla="*/ 161 h 237"/>
                <a:gd name="T14" fmla="*/ 122 w 257"/>
                <a:gd name="T15" fmla="*/ 184 h 237"/>
                <a:gd name="T16" fmla="*/ 163 w 257"/>
                <a:gd name="T17" fmla="*/ 203 h 237"/>
                <a:gd name="T18" fmla="*/ 216 w 257"/>
                <a:gd name="T19" fmla="*/ 222 h 237"/>
                <a:gd name="T20" fmla="*/ 276 w 257"/>
                <a:gd name="T21" fmla="*/ 237 h 237"/>
                <a:gd name="T22" fmla="*/ 340 w 257"/>
                <a:gd name="T23" fmla="*/ 250 h 237"/>
                <a:gd name="T24" fmla="*/ 419 w 257"/>
                <a:gd name="T25" fmla="*/ 261 h 237"/>
                <a:gd name="T26" fmla="*/ 505 w 257"/>
                <a:gd name="T27" fmla="*/ 267 h 237"/>
                <a:gd name="T28" fmla="*/ 604 w 257"/>
                <a:gd name="T29" fmla="*/ 271 h 237"/>
                <a:gd name="T30" fmla="*/ 705 w 257"/>
                <a:gd name="T31" fmla="*/ 270 h 237"/>
                <a:gd name="T32" fmla="*/ 825 w 257"/>
                <a:gd name="T33" fmla="*/ 265 h 237"/>
                <a:gd name="T34" fmla="*/ 720 w 257"/>
                <a:gd name="T35" fmla="*/ 259 h 237"/>
                <a:gd name="T36" fmla="*/ 625 w 257"/>
                <a:gd name="T37" fmla="*/ 251 h 237"/>
                <a:gd name="T38" fmla="*/ 546 w 257"/>
                <a:gd name="T39" fmla="*/ 242 h 237"/>
                <a:gd name="T40" fmla="*/ 475 w 257"/>
                <a:gd name="T41" fmla="*/ 233 h 237"/>
                <a:gd name="T42" fmla="*/ 411 w 257"/>
                <a:gd name="T43" fmla="*/ 221 h 237"/>
                <a:gd name="T44" fmla="*/ 360 w 257"/>
                <a:gd name="T45" fmla="*/ 208 h 237"/>
                <a:gd name="T46" fmla="*/ 312 w 257"/>
                <a:gd name="T47" fmla="*/ 193 h 237"/>
                <a:gd name="T48" fmla="*/ 269 w 257"/>
                <a:gd name="T49" fmla="*/ 177 h 237"/>
                <a:gd name="T50" fmla="*/ 229 w 257"/>
                <a:gd name="T51" fmla="*/ 161 h 237"/>
                <a:gd name="T52" fmla="*/ 197 w 257"/>
                <a:gd name="T53" fmla="*/ 142 h 237"/>
                <a:gd name="T54" fmla="*/ 169 w 257"/>
                <a:gd name="T55" fmla="*/ 123 h 237"/>
                <a:gd name="T56" fmla="*/ 139 w 257"/>
                <a:gd name="T57" fmla="*/ 100 h 237"/>
                <a:gd name="T58" fmla="*/ 106 w 257"/>
                <a:gd name="T59" fmla="*/ 78 h 237"/>
                <a:gd name="T60" fmla="*/ 74 w 257"/>
                <a:gd name="T61" fmla="*/ 55 h 237"/>
                <a:gd name="T62" fmla="*/ 37 w 257"/>
                <a:gd name="T63" fmla="*/ 28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255 w 124"/>
                <a:gd name="T1" fmla="*/ 0 h 110"/>
                <a:gd name="T2" fmla="*/ 408 w 124"/>
                <a:gd name="T3" fmla="*/ 129 h 110"/>
                <a:gd name="T4" fmla="*/ 396 w 124"/>
                <a:gd name="T5" fmla="*/ 128 h 110"/>
                <a:gd name="T6" fmla="*/ 352 w 124"/>
                <a:gd name="T7" fmla="*/ 125 h 110"/>
                <a:gd name="T8" fmla="*/ 294 w 124"/>
                <a:gd name="T9" fmla="*/ 121 h 110"/>
                <a:gd name="T10" fmla="*/ 225 w 124"/>
                <a:gd name="T11" fmla="*/ 119 h 110"/>
                <a:gd name="T12" fmla="*/ 148 w 124"/>
                <a:gd name="T13" fmla="*/ 116 h 110"/>
                <a:gd name="T14" fmla="*/ 84 w 124"/>
                <a:gd name="T15" fmla="*/ 117 h 110"/>
                <a:gd name="T16" fmla="*/ 30 w 124"/>
                <a:gd name="T17" fmla="*/ 122 h 110"/>
                <a:gd name="T18" fmla="*/ 0 w 124"/>
                <a:gd name="T19" fmla="*/ 131 h 110"/>
                <a:gd name="T20" fmla="*/ 12 w 124"/>
                <a:gd name="T21" fmla="*/ 117 h 110"/>
                <a:gd name="T22" fmla="*/ 27 w 124"/>
                <a:gd name="T23" fmla="*/ 106 h 110"/>
                <a:gd name="T24" fmla="*/ 54 w 124"/>
                <a:gd name="T25" fmla="*/ 98 h 110"/>
                <a:gd name="T26" fmla="*/ 84 w 124"/>
                <a:gd name="T27" fmla="*/ 91 h 110"/>
                <a:gd name="T28" fmla="*/ 119 w 124"/>
                <a:gd name="T29" fmla="*/ 86 h 110"/>
                <a:gd name="T30" fmla="*/ 154 w 124"/>
                <a:gd name="T31" fmla="*/ 85 h 110"/>
                <a:gd name="T32" fmla="*/ 193 w 124"/>
                <a:gd name="T33" fmla="*/ 85 h 110"/>
                <a:gd name="T34" fmla="*/ 237 w 124"/>
                <a:gd name="T35" fmla="*/ 89 h 110"/>
                <a:gd name="T36" fmla="*/ 240 w 124"/>
                <a:gd name="T37" fmla="*/ 85 h 110"/>
                <a:gd name="T38" fmla="*/ 230 w 124"/>
                <a:gd name="T39" fmla="*/ 68 h 110"/>
                <a:gd name="T40" fmla="*/ 220 w 124"/>
                <a:gd name="T41" fmla="*/ 46 h 110"/>
                <a:gd name="T42" fmla="*/ 215 w 124"/>
                <a:gd name="T43" fmla="*/ 35 h 110"/>
                <a:gd name="T44" fmla="*/ 207 w 124"/>
                <a:gd name="T45" fmla="*/ 35 h 110"/>
                <a:gd name="T46" fmla="*/ 199 w 124"/>
                <a:gd name="T47" fmla="*/ 33 h 110"/>
                <a:gd name="T48" fmla="*/ 193 w 124"/>
                <a:gd name="T49" fmla="*/ 30 h 110"/>
                <a:gd name="T50" fmla="*/ 189 w 124"/>
                <a:gd name="T51" fmla="*/ 27 h 110"/>
                <a:gd name="T52" fmla="*/ 189 w 124"/>
                <a:gd name="T53" fmla="*/ 23 h 110"/>
                <a:gd name="T54" fmla="*/ 193 w 124"/>
                <a:gd name="T55" fmla="*/ 18 h 110"/>
                <a:gd name="T56" fmla="*/ 218 w 124"/>
                <a:gd name="T57" fmla="*/ 8 h 110"/>
                <a:gd name="T58" fmla="*/ 25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16 w 109"/>
                <a:gd name="T3" fmla="*/ 1 h 156"/>
                <a:gd name="T4" fmla="*/ 58 w 109"/>
                <a:gd name="T5" fmla="*/ 5 h 156"/>
                <a:gd name="T6" fmla="*/ 121 w 109"/>
                <a:gd name="T7" fmla="*/ 12 h 156"/>
                <a:gd name="T8" fmla="*/ 192 w 109"/>
                <a:gd name="T9" fmla="*/ 28 h 156"/>
                <a:gd name="T10" fmla="*/ 259 w 109"/>
                <a:gd name="T11" fmla="*/ 48 h 156"/>
                <a:gd name="T12" fmla="*/ 317 w 109"/>
                <a:gd name="T13" fmla="*/ 79 h 156"/>
                <a:gd name="T14" fmla="*/ 353 w 109"/>
                <a:gd name="T15" fmla="*/ 120 h 156"/>
                <a:gd name="T16" fmla="*/ 360 w 109"/>
                <a:gd name="T17" fmla="*/ 172 h 156"/>
                <a:gd name="T18" fmla="*/ 349 w 109"/>
                <a:gd name="T19" fmla="*/ 172 h 156"/>
                <a:gd name="T20" fmla="*/ 329 w 109"/>
                <a:gd name="T21" fmla="*/ 172 h 156"/>
                <a:gd name="T22" fmla="*/ 307 w 109"/>
                <a:gd name="T23" fmla="*/ 172 h 156"/>
                <a:gd name="T24" fmla="*/ 287 w 109"/>
                <a:gd name="T25" fmla="*/ 170 h 156"/>
                <a:gd name="T26" fmla="*/ 267 w 109"/>
                <a:gd name="T27" fmla="*/ 169 h 156"/>
                <a:gd name="T28" fmla="*/ 245 w 109"/>
                <a:gd name="T29" fmla="*/ 166 h 156"/>
                <a:gd name="T30" fmla="*/ 218 w 109"/>
                <a:gd name="T31" fmla="*/ 161 h 156"/>
                <a:gd name="T32" fmla="*/ 192 w 109"/>
                <a:gd name="T33" fmla="*/ 155 h 156"/>
                <a:gd name="T34" fmla="*/ 174 w 109"/>
                <a:gd name="T35" fmla="*/ 138 h 156"/>
                <a:gd name="T36" fmla="*/ 174 w 109"/>
                <a:gd name="T37" fmla="*/ 123 h 156"/>
                <a:gd name="T38" fmla="*/ 186 w 109"/>
                <a:gd name="T39" fmla="*/ 107 h 156"/>
                <a:gd name="T40" fmla="*/ 197 w 109"/>
                <a:gd name="T41" fmla="*/ 88 h 156"/>
                <a:gd name="T42" fmla="*/ 186 w 109"/>
                <a:gd name="T43" fmla="*/ 70 h 156"/>
                <a:gd name="T44" fmla="*/ 160 w 109"/>
                <a:gd name="T45" fmla="*/ 47 h 156"/>
                <a:gd name="T46" fmla="*/ 104 w 109"/>
                <a:gd name="T47" fmla="*/ 2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04 w 46"/>
                <a:gd name="T1" fmla="*/ 0 h 94"/>
                <a:gd name="T2" fmla="*/ 66 w 46"/>
                <a:gd name="T3" fmla="*/ 42 h 94"/>
                <a:gd name="T4" fmla="*/ 49 w 46"/>
                <a:gd name="T5" fmla="*/ 70 h 94"/>
                <a:gd name="T6" fmla="*/ 36 w 46"/>
                <a:gd name="T7" fmla="*/ 91 h 94"/>
                <a:gd name="T8" fmla="*/ 0 w 46"/>
                <a:gd name="T9" fmla="*/ 106 h 94"/>
                <a:gd name="T10" fmla="*/ 40 w 46"/>
                <a:gd name="T11" fmla="*/ 100 h 94"/>
                <a:gd name="T12" fmla="*/ 77 w 46"/>
                <a:gd name="T13" fmla="*/ 92 h 94"/>
                <a:gd name="T14" fmla="*/ 105 w 46"/>
                <a:gd name="T15" fmla="*/ 77 h 94"/>
                <a:gd name="T16" fmla="*/ 132 w 46"/>
                <a:gd name="T17" fmla="*/ 65 h 94"/>
                <a:gd name="T18" fmla="*/ 150 w 46"/>
                <a:gd name="T19" fmla="*/ 49 h 94"/>
                <a:gd name="T20" fmla="*/ 152 w 46"/>
                <a:gd name="T21" fmla="*/ 34 h 94"/>
                <a:gd name="T22" fmla="*/ 140 w 46"/>
                <a:gd name="T23" fmla="*/ 15 h 94"/>
                <a:gd name="T24" fmla="*/ 104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0 w 54"/>
                <a:gd name="T5" fmla="*/ 3 h 40"/>
                <a:gd name="T6" fmla="*/ 41 w 54"/>
                <a:gd name="T7" fmla="*/ 8 h 40"/>
                <a:gd name="T8" fmla="*/ 65 w 54"/>
                <a:gd name="T9" fmla="*/ 12 h 40"/>
                <a:gd name="T10" fmla="*/ 92 w 54"/>
                <a:gd name="T11" fmla="*/ 15 h 40"/>
                <a:gd name="T12" fmla="*/ 121 w 54"/>
                <a:gd name="T13" fmla="*/ 17 h 40"/>
                <a:gd name="T14" fmla="*/ 144 w 54"/>
                <a:gd name="T15" fmla="*/ 18 h 40"/>
                <a:gd name="T16" fmla="*/ 171 w 54"/>
                <a:gd name="T17" fmla="*/ 16 h 40"/>
                <a:gd name="T18" fmla="*/ 169 w 54"/>
                <a:gd name="T19" fmla="*/ 29 h 40"/>
                <a:gd name="T20" fmla="*/ 159 w 54"/>
                <a:gd name="T21" fmla="*/ 37 h 40"/>
                <a:gd name="T22" fmla="*/ 140 w 54"/>
                <a:gd name="T23" fmla="*/ 42 h 40"/>
                <a:gd name="T24" fmla="*/ 116 w 54"/>
                <a:gd name="T25" fmla="*/ 44 h 40"/>
                <a:gd name="T26" fmla="*/ 87 w 54"/>
                <a:gd name="T27" fmla="*/ 43 h 40"/>
                <a:gd name="T28" fmla="*/ 59 w 54"/>
                <a:gd name="T29" fmla="*/ 36 h 40"/>
                <a:gd name="T30" fmla="*/ 31 w 54"/>
                <a:gd name="T31" fmla="*/ 24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54 w 596"/>
                <a:gd name="T1" fmla="*/ 416 h 666"/>
                <a:gd name="T2" fmla="*/ 20 w 596"/>
                <a:gd name="T3" fmla="*/ 384 h 666"/>
                <a:gd name="T4" fmla="*/ 0 w 596"/>
                <a:gd name="T5" fmla="*/ 325 h 666"/>
                <a:gd name="T6" fmla="*/ 12 w 596"/>
                <a:gd name="T7" fmla="*/ 250 h 666"/>
                <a:gd name="T8" fmla="*/ 84 w 596"/>
                <a:gd name="T9" fmla="*/ 171 h 666"/>
                <a:gd name="T10" fmla="*/ 228 w 596"/>
                <a:gd name="T11" fmla="*/ 96 h 666"/>
                <a:gd name="T12" fmla="*/ 471 w 596"/>
                <a:gd name="T13" fmla="*/ 35 h 666"/>
                <a:gd name="T14" fmla="*/ 817 w 596"/>
                <a:gd name="T15" fmla="*/ 2 h 666"/>
                <a:gd name="T16" fmla="*/ 1260 w 596"/>
                <a:gd name="T17" fmla="*/ 9 h 666"/>
                <a:gd name="T18" fmla="*/ 1603 w 596"/>
                <a:gd name="T19" fmla="*/ 76 h 666"/>
                <a:gd name="T20" fmla="*/ 1835 w 596"/>
                <a:gd name="T21" fmla="*/ 185 h 666"/>
                <a:gd name="T22" fmla="*/ 1956 w 596"/>
                <a:gd name="T23" fmla="*/ 320 h 666"/>
                <a:gd name="T24" fmla="*/ 1971 w 596"/>
                <a:gd name="T25" fmla="*/ 460 h 666"/>
                <a:gd name="T26" fmla="*/ 1876 w 596"/>
                <a:gd name="T27" fmla="*/ 591 h 666"/>
                <a:gd name="T28" fmla="*/ 1679 w 596"/>
                <a:gd name="T29" fmla="*/ 692 h 666"/>
                <a:gd name="T30" fmla="*/ 1381 w 596"/>
                <a:gd name="T31" fmla="*/ 747 h 666"/>
                <a:gd name="T32" fmla="*/ 1288 w 596"/>
                <a:gd name="T33" fmla="*/ 742 h 666"/>
                <a:gd name="T34" fmla="*/ 1461 w 596"/>
                <a:gd name="T35" fmla="*/ 695 h 666"/>
                <a:gd name="T36" fmla="*/ 1596 w 596"/>
                <a:gd name="T37" fmla="*/ 612 h 666"/>
                <a:gd name="T38" fmla="*/ 1688 w 596"/>
                <a:gd name="T39" fmla="*/ 511 h 666"/>
                <a:gd name="T40" fmla="*/ 1721 w 596"/>
                <a:gd name="T41" fmla="*/ 400 h 666"/>
                <a:gd name="T42" fmla="*/ 1701 w 596"/>
                <a:gd name="T43" fmla="*/ 290 h 666"/>
                <a:gd name="T44" fmla="*/ 1605 w 596"/>
                <a:gd name="T45" fmla="*/ 196 h 666"/>
                <a:gd name="T46" fmla="*/ 1434 w 596"/>
                <a:gd name="T47" fmla="*/ 126 h 666"/>
                <a:gd name="T48" fmla="*/ 1130 w 596"/>
                <a:gd name="T49" fmla="*/ 83 h 666"/>
                <a:gd name="T50" fmla="*/ 815 w 596"/>
                <a:gd name="T51" fmla="*/ 69 h 666"/>
                <a:gd name="T52" fmla="*/ 577 w 596"/>
                <a:gd name="T53" fmla="*/ 79 h 666"/>
                <a:gd name="T54" fmla="*/ 401 w 596"/>
                <a:gd name="T55" fmla="*/ 113 h 666"/>
                <a:gd name="T56" fmla="*/ 277 w 596"/>
                <a:gd name="T57" fmla="*/ 168 h 666"/>
                <a:gd name="T58" fmla="*/ 189 w 596"/>
                <a:gd name="T59" fmla="*/ 232 h 666"/>
                <a:gd name="T60" fmla="*/ 132 w 596"/>
                <a:gd name="T61" fmla="*/ 306 h 666"/>
                <a:gd name="T62" fmla="*/ 93 w 596"/>
                <a:gd name="T63" fmla="*/ 381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079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07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3079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080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080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DE780C3-762D-44D5-9677-F3B8C1079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DE780C3-762D-44D5-9677-F3B8C10799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0" r:id="rId1"/>
    <p:sldLayoutId id="2147484431" r:id="rId2"/>
    <p:sldLayoutId id="2147484432" r:id="rId3"/>
    <p:sldLayoutId id="2147484433" r:id="rId4"/>
    <p:sldLayoutId id="2147484434" r:id="rId5"/>
    <p:sldLayoutId id="214748443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441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ot_7.swf" TargetMode="External"/><Relationship Id="rId2" Type="http://schemas.openxmlformats.org/officeDocument/2006/relationships/hyperlink" Target="&#1044;&#1086;&#1073;&#1072;&#1074;&#1080;&#1090;&#1100;%20&#1082;%20&#1087;&#1088;&#1077;&#1079;&#1077;&#1085;&#1090;&#1072;&#1094;&#1080;&#1080;-&#1062;&#1054;&#1056;.doc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&#1082;&#1086;&#1083;&#1077;&#1085;&#1095;&#1072;&#1090;&#1099;&#1081;%20&#1074;&#1072;&#1083;.avi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83;&#1072;&#1073;&#1086;&#1088;&#1072;&#1090;&#1086;&#1088;&#1085;&#1072;&#1103;%20&#1088;&#1072;&#1073;&#1086;&#1090;&#1072;%20&#1092;&#1086;&#1090;&#1086;&#1101;&#1092;&#1092;&#1077;&#1082;&#1090;.ppt" TargetMode="External"/><Relationship Id="rId2" Type="http://schemas.openxmlformats.org/officeDocument/2006/relationships/hyperlink" Target="../&#1051;&#1072;&#1073;&#1086;&#1088;&#1072;&#1090;&#1086;&#1088;&#1085;&#1099;&#1077;%20&#1088;&#1072;&#1073;&#1086;&#1090;&#1099;%20&#1087;&#1086;%20&#1092;&#1080;&#1079;&#1080;&#1082;&#1077;.lnk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9;&#1077;&#1085;&#1090;%20&#1082;%20&#1091;&#1088;&#1086;&#1082;&#1091;%20&#1080;&#1089;&#1087;&#1072;&#1088;&#1077;&#1085;&#1080;&#1077;%20&#1080;%20&#1082;&#1086;&#1085;&#1076;&#1077;&#1085;&#1089;&#1072;&#1094;&#1080;&#1103;.ppt" TargetMode="External"/><Relationship Id="rId2" Type="http://schemas.openxmlformats.org/officeDocument/2006/relationships/hyperlink" Target="&#1087;&#1088;&#1077;&#1079;&#1077;&#1085;&#1090;&#1072;&#1094;&#1080;&#1103;%20&#1058;&#1086;&#1088;&#1084;&#1086;&#1079;&#1085;&#1086;&#1081;%20&#1087;&#1091;&#1090;&#1100;%20&#1072;&#1074;&#1090;&#1086;.ppt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radiolocatia.zip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.ru/teacher/virt_practice.html" TargetMode="External"/><Relationship Id="rId3" Type="http://schemas.openxmlformats.org/officeDocument/2006/relationships/hyperlink" Target="http://somit.ru/" TargetMode="External"/><Relationship Id="rId7" Type="http://schemas.openxmlformats.org/officeDocument/2006/relationships/hyperlink" Target="http://www.college.ru/booklet/1st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enter.fio.ru/" TargetMode="External"/><Relationship Id="rId5" Type="http://schemas.openxmlformats.org/officeDocument/2006/relationships/hyperlink" Target="http://anna.vega-int.ru/" TargetMode="External"/><Relationship Id="rId10" Type="http://schemas.openxmlformats.org/officeDocument/2006/relationships/hyperlink" Target="http://www.afportal.ru/physics/task" TargetMode="External"/><Relationship Id="rId4" Type="http://schemas.openxmlformats.org/officeDocument/2006/relationships/hyperlink" Target="http://physics.nad.ru/" TargetMode="External"/><Relationship Id="rId9" Type="http://schemas.openxmlformats.org/officeDocument/2006/relationships/hyperlink" Target="http://www.it-n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7;&#1089;&#1090;%208%20&#1082;&#1083;&#1072;&#1089;&#1089;_&#1054;&#1041;&#1054;&#1041;&#1065;&#1045;&#1053;&#1048;&#1045;%20&#1058;&#1045;&#1052;&#1067;_&#1090;&#1077;&#1087;&#1083;&#1086;&#1074;&#1099;&#1077;%20&#1103;&#1074;&#1083;&#1077;&#1085;&#1080;&#1103;_&#1074;&#1072;&#1088;&#1080;&#1072;&#1085;&#1090;1.pptm" TargetMode="External"/><Relationship Id="rId7" Type="http://schemas.openxmlformats.org/officeDocument/2006/relationships/image" Target="../media/image3.gif"/><Relationship Id="rId2" Type="http://schemas.openxmlformats.org/officeDocument/2006/relationships/hyperlink" Target="../&#1051;&#1072;&#1073;&#1086;&#1088;&#1072;&#1090;&#1086;&#1088;&#1085;&#1072;&#1103;%20&#1088;&#1072;&#1073;&#1086;&#1090;&#1072;.%20&#1057;&#1073;&#1086;&#1088;&#1082;&#1072;%20&#1101;&#1083;&#1077;&#1082;&#1090;&#1088;&#1080;&#1095;&#1077;&#1089;&#1082;&#1086;&#1081;%20&#1094;&#1077;&#1087;&#1080;%20&#1080;%20&#1080;&#1079;&#1084;&#1077;&#1088;&#1077;&#1085;&#1080;&#1077;%20&#1089;&#1080;&#1083;&#1099;%20&#1090;&#1086;&#1082;&#1072;%20&#1074;%20&#1077;&#1077;%20&#1088;&#1072;&#1079;&#1083;&#1080;&#1095;&#1085;&#1099;&#1093;%20&#1091;&#1095;&#1072;&#1089;&#1090;&#1082;&#1072;&#1093;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&#1082;&#1088;&#1086;&#1089;&#1089;&#1074;&#1086;&#1088;&#1076;%20-&#1069;&#1083;&#1077;&#1082;&#1090;&#1088;&#1086;&#1084;&#1072;&#1075;&#1085;&#1080;&#1090;&#1085;&#1099;&#1077;%20&#1074;&#1086;&#1083;&#1085;&#1099;.pptx" TargetMode="External"/><Relationship Id="rId5" Type="http://schemas.openxmlformats.org/officeDocument/2006/relationships/hyperlink" Target="&#1042;&#1085;&#1077;&#1082;&#1083;&#1072;&#1089;&#1089;&#1085;&#1086;&#1077;%20&#1084;&#1077;&#1088;&#1086;&#1087;&#1088;&#1103;&#1090;&#1080;&#1077;%20&#1047;&#1074;&#1105;&#1079;&#1085;&#1099;&#1081;%20&#1087;&#1091;&#1090;&#1100;.ppt" TargetMode="External"/><Relationship Id="rId4" Type="http://schemas.openxmlformats.org/officeDocument/2006/relationships/hyperlink" Target="&#1052;&#1091;&#1083;&#1100;&#1090;&#1080;&#1084;&#1077;&#1076;&#1080;&#1081;&#1085;&#1099;&#1077;%20&#1079;&#1072;&#1076;&#1072;&#1095;&#1080;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1059;&#1088;&#1086;&#1082;%20&#1087;&#1086;%20&#1092;&#1080;&#1079;&#1080;&#1082;&#1077;%20&#1089;%20&#1080;&#1089;&#1087;&#1086;&#1083;&#1100;&#1079;&#1086;&#1074;&#1072;&#1085;&#1080;&#1077;&#1084;%20&#1048;&#1050;&#1058;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90;&#1077;&#1089;&#1090;%208%20&#1082;&#1083;&#1072;&#1089;&#1089;_&#1054;&#1041;&#1054;&#1041;&#1065;&#1045;&#1053;&#1048;&#1045;%20&#1058;&#1045;&#1052;&#1067;_&#1090;&#1077;&#1087;&#1083;&#1086;&#1074;&#1099;&#1077;%20&#1103;&#1074;&#1083;&#1077;&#1085;&#1080;&#1103;_&#1074;&#1072;&#1088;&#1080;&#1072;&#1085;&#1090;1.pptm" TargetMode="External"/><Relationship Id="rId4" Type="http://schemas.openxmlformats.org/officeDocument/2006/relationships/hyperlink" Target="&#1057;&#1080;&#1083;&#1072;%20&#1090;&#1088;&#1077;&#1085;&#1080;&#1103;,%202%20-%20&#1082;&#1086;&#1085;&#1090;&#1088;&#1086;&#1083;&#1100;%20-%20&#1082;&#1086;&#1087;&#1080;&#1103;.pp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55B3A-9492-4274-8202-4C1CC314B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145" y="2114550"/>
            <a:ext cx="8243887" cy="1314450"/>
          </a:xfrm>
        </p:spPr>
        <p:txBody>
          <a:bodyPr/>
          <a:lstStyle/>
          <a:p>
            <a:r>
              <a:rPr lang="ru-RU" dirty="0"/>
              <a:t>Использование ИКТ на уроках физики</a:t>
            </a:r>
          </a:p>
        </p:txBody>
      </p:sp>
    </p:spTree>
    <p:extLst>
      <p:ext uri="{BB962C8B-B14F-4D97-AF65-F5344CB8AC3E}">
        <p14:creationId xmlns:p14="http://schemas.microsoft.com/office/powerpoint/2010/main" val="279912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04664"/>
            <a:ext cx="662473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Правильные ответы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Добавить недостающие слова в предложение: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Линзой называется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прозрачное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тело, ограниченное двумя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сферическими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поверхностями.</a:t>
            </a:r>
            <a:endParaRPr lang="ru-RU" sz="2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Фокусом линзы называется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точка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которой пересекаются после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преломления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лучи, падающие параллельно главной оптической оси.</a:t>
            </a:r>
            <a:endParaRPr lang="ru-RU" sz="2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Фокусным расстоянием называется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расстояние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линзы до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фокуса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Двойное фокусное расстояние – это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фокусных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расстояния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62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3665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Открытая физика»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332656"/>
            <a:ext cx="4209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hlinkClick r:id="rId2" action="ppaction://hlinkfile"/>
              </a:rPr>
              <a:t>Компьютерные</a:t>
            </a:r>
            <a:r>
              <a:rPr lang="ru-RU" sz="2800" dirty="0"/>
              <a:t> модели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19675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Компания «ФИЗИКОН» – ведущий разработчик электронных образовательных ресурсов для школ, колледжей и вузов</a:t>
            </a:r>
          </a:p>
        </p:txBody>
      </p:sp>
      <p:pic>
        <p:nvPicPr>
          <p:cNvPr id="5" name="Picture 2" descr="http://www.physicon.ru/images/physicon/main-01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29" y="3453359"/>
            <a:ext cx="3079787" cy="319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188097" y="3429000"/>
            <a:ext cx="4572000" cy="1477328"/>
          </a:xfrm>
          <a:prstGeom prst="rect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b="1" i="1" dirty="0">
                <a:hlinkClick r:id="rId5" action="ppaction://hlinkfile"/>
              </a:rPr>
              <a:t>Компьютерные демонстрации</a:t>
            </a:r>
          </a:p>
          <a:p>
            <a:r>
              <a:rPr lang="ru-RU" dirty="0">
                <a:hlinkClick r:id="rId5" action="ppaction://hlinkfile"/>
              </a:rPr>
              <a:t>физических явлений рассматривается не как замена реального физического демонстрационного опыта, а как его дополнение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568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0138" y="548679"/>
            <a:ext cx="7359707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2" action="ppaction://hlinkfile"/>
              </a:rPr>
              <a:t>Виртуальные лабораторные работы</a:t>
            </a:r>
            <a:endParaRPr lang="ru-RU" sz="32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 descr="http://im2-tub-ru.yandex.net/i?id=605269295-54-72&amp;n=21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69607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970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052513"/>
            <a:ext cx="8642350" cy="5545137"/>
          </a:xfrm>
        </p:spPr>
        <p:txBody>
          <a:bodyPr/>
          <a:lstStyle/>
          <a:p>
            <a:pPr eaLnBrk="1" hangingPunct="1"/>
            <a:br>
              <a:rPr lang="ru-RU" sz="3200" b="1" i="1" dirty="0"/>
            </a:br>
            <a:endParaRPr lang="ru-RU" sz="3200" b="1" i="1" dirty="0">
              <a:solidFill>
                <a:srgbClr val="0000CC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17378662"/>
              </p:ext>
            </p:extLst>
          </p:nvPr>
        </p:nvGraphicFramePr>
        <p:xfrm>
          <a:off x="179388" y="260350"/>
          <a:ext cx="8964612" cy="633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8" name="Rectangle 4"/>
          <p:cNvSpPr>
            <a:spLocks noChangeArrowheads="1"/>
          </p:cNvSpPr>
          <p:nvPr/>
        </p:nvSpPr>
        <p:spPr bwMode="auto">
          <a:xfrm>
            <a:off x="2292921" y="237530"/>
            <a:ext cx="5257800" cy="1008063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CCCCFF"/>
              </a:gs>
            </a:gsLst>
            <a:lin ang="5400000" scaled="1"/>
          </a:gradFill>
          <a:ln w="2857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мультимедийный урок:</a:t>
            </a:r>
            <a:br>
              <a:rPr lang="ru-RU" sz="32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200" b="1" dirty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0390" name="Rectangle 6"/>
          <p:cNvSpPr>
            <a:spLocks noChangeArrowheads="1"/>
          </p:cNvSpPr>
          <p:nvPr/>
        </p:nvSpPr>
        <p:spPr bwMode="auto">
          <a:xfrm>
            <a:off x="2843213" y="3933825"/>
            <a:ext cx="3168947" cy="2735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pres?slideindex=1&amp;slidetitle="/>
              </a:rPr>
              <a:t>Презентации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pres?slideindex=1&amp;slidetitle="/>
              </a:rPr>
              <a:t>некоторых тем уроков,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pres?slideindex=1&amp;slidetitle="/>
              </a:rPr>
              <a:t>разработанные учителем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pres?slideindex=1&amp;slidetitle="/>
              </a:rPr>
              <a:t>с помощью программы 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2000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pres?slideindex=1&amp;slidetitle="/>
              </a:rPr>
              <a:t>Power</a:t>
            </a:r>
            <a:r>
              <a:rPr lang="ru-RU" sz="2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pres?slideindex=1&amp;slidetitle="/>
              </a:rPr>
              <a:t> </a:t>
            </a:r>
            <a:r>
              <a:rPr lang="ru-RU" sz="2000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pres?slideindex=1&amp;slidetitle="/>
              </a:rPr>
              <a:t>Point</a:t>
            </a:r>
            <a:r>
              <a:rPr lang="ru-RU" sz="2000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pres?slideindex=1&amp;slidetitle="/>
              </a:rPr>
              <a:t> </a:t>
            </a:r>
            <a:endParaRPr lang="ru-RU" sz="2000" b="1" dirty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defRPr/>
            </a:pPr>
            <a:endParaRPr lang="ru-RU" sz="2000" dirty="0">
              <a:solidFill>
                <a:srgbClr val="6600CC"/>
              </a:solidFill>
            </a:endParaRPr>
          </a:p>
        </p:txBody>
      </p:sp>
      <p:sp>
        <p:nvSpPr>
          <p:cNvPr id="400391" name="Rectangle 7"/>
          <p:cNvSpPr>
            <a:spLocks noChangeArrowheads="1"/>
          </p:cNvSpPr>
          <p:nvPr/>
        </p:nvSpPr>
        <p:spPr bwMode="auto">
          <a:xfrm>
            <a:off x="6146577" y="2587344"/>
            <a:ext cx="2808288" cy="3168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pres?slideindex=1&amp;slidetitle="/>
              </a:rPr>
              <a:t>Создание и </a:t>
            </a:r>
          </a:p>
          <a:p>
            <a:pPr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pres?slideindex=1&amp;slidetitle="/>
              </a:rPr>
              <a:t>представление </a:t>
            </a:r>
          </a:p>
          <a:p>
            <a:pPr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pres?slideindex=1&amp;slidetitle="/>
              </a:rPr>
              <a:t>учащимися </a:t>
            </a:r>
          </a:p>
          <a:p>
            <a:pPr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pres?slideindex=1&amp;slidetitle="/>
              </a:rPr>
              <a:t>творческих проектов </a:t>
            </a:r>
          </a:p>
          <a:p>
            <a:pPr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pres?slideindex=1&amp;slidetitle="/>
              </a:rPr>
              <a:t>и презентаций </a:t>
            </a:r>
          </a:p>
          <a:p>
            <a:pPr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pres?slideindex=1&amp;slidetitle="/>
              </a:rPr>
              <a:t>с использованием ИКТ</a:t>
            </a:r>
          </a:p>
          <a:p>
            <a:pPr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pres?slideindex=1&amp;slidetitle="/>
              </a:rPr>
              <a:t> </a:t>
            </a:r>
            <a:endParaRPr lang="ru-RU" b="1" dirty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0392" name="Rectangle 8"/>
          <p:cNvSpPr>
            <a:spLocks noChangeArrowheads="1"/>
          </p:cNvSpPr>
          <p:nvPr/>
        </p:nvSpPr>
        <p:spPr bwMode="auto">
          <a:xfrm>
            <a:off x="179388" y="2636838"/>
            <a:ext cx="2484437" cy="3024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Мультимедиа </a:t>
            </a:r>
          </a:p>
          <a:p>
            <a:pPr marL="342900" indent="-342900"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презентации – </a:t>
            </a:r>
          </a:p>
          <a:p>
            <a:pPr marL="342900" indent="-342900"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электронные </a:t>
            </a:r>
          </a:p>
          <a:p>
            <a:pPr marL="342900" indent="-342900"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фильмы, </a:t>
            </a:r>
          </a:p>
          <a:p>
            <a:pPr marL="342900" indent="-342900"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включающие </a:t>
            </a:r>
          </a:p>
          <a:p>
            <a:pPr marL="342900" indent="-342900"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в себя анимацию, </a:t>
            </a:r>
          </a:p>
          <a:p>
            <a:pPr marL="342900" indent="-342900"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аудио- и видео</a:t>
            </a:r>
          </a:p>
          <a:p>
            <a:pPr marL="342900" indent="-342900" algn="ctr">
              <a:defRPr/>
            </a:pPr>
            <a:r>
              <a:rPr lang="ru-RU" b="1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фрагменты</a:t>
            </a:r>
            <a:endParaRPr lang="ru-RU" b="1" dirty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defRPr/>
            </a:pPr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24582" name="Line 9"/>
          <p:cNvSpPr>
            <a:spLocks noChangeShapeType="1"/>
          </p:cNvSpPr>
          <p:nvPr/>
        </p:nvSpPr>
        <p:spPr bwMode="auto">
          <a:xfrm>
            <a:off x="6300788" y="1268413"/>
            <a:ext cx="1006475" cy="1152525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>
            <a:off x="4427538" y="1268413"/>
            <a:ext cx="0" cy="2592387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Line 11"/>
          <p:cNvSpPr>
            <a:spLocks noChangeShapeType="1"/>
          </p:cNvSpPr>
          <p:nvPr/>
        </p:nvSpPr>
        <p:spPr bwMode="auto">
          <a:xfrm flipH="1">
            <a:off x="1979613" y="1268413"/>
            <a:ext cx="1152525" cy="1296987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0636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0" dirty="0">
                <a:solidFill>
                  <a:schemeClr val="hlink"/>
                </a:solidFill>
                <a:latin typeface="Arial" charset="0"/>
              </a:rPr>
              <a:t>План создания презентаций учащимися:</a:t>
            </a:r>
            <a:br>
              <a:rPr lang="ru-RU" sz="3600" b="0" dirty="0">
                <a:solidFill>
                  <a:schemeClr val="hlink"/>
                </a:solidFill>
                <a:latin typeface="Arial" charset="0"/>
              </a:rPr>
            </a:br>
            <a:endParaRPr lang="ru-RU" sz="3600" b="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964612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dirty="0">
                <a:solidFill>
                  <a:schemeClr val="hlink"/>
                </a:solidFill>
              </a:rPr>
              <a:t>I.    </a:t>
            </a:r>
            <a:r>
              <a:rPr lang="ru-RU" sz="2000" b="1" dirty="0">
                <a:solidFill>
                  <a:schemeClr val="hlink"/>
                </a:solidFill>
              </a:rPr>
              <a:t>Планирование презентации</a:t>
            </a:r>
            <a:r>
              <a:rPr lang="ru-RU" sz="1800" b="1" dirty="0">
                <a:solidFill>
                  <a:schemeClr val="hlink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Выбор темы (выбирает ученик из предложенного мною списка или предлагает свою тему);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Выбор формы работы (индивидуальная, парная, групповая);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Определение целей, основной идеи презентации;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Сбор и переработка информации;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Создание таблиц, графиков и т.п.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dirty="0">
                <a:solidFill>
                  <a:schemeClr val="hlink"/>
                </a:solidFill>
              </a:rPr>
              <a:t>II.   </a:t>
            </a:r>
            <a:r>
              <a:rPr lang="ru-RU" sz="2000" b="1" dirty="0">
                <a:solidFill>
                  <a:schemeClr val="hlink"/>
                </a:solidFill>
              </a:rPr>
              <a:t>Разработка презентации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оформление слайдов, используя возможности программы </a:t>
            </a:r>
            <a:r>
              <a:rPr lang="ru-RU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Power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Point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dirty="0">
                <a:solidFill>
                  <a:schemeClr val="hlink"/>
                </a:solidFill>
              </a:rPr>
              <a:t>III.  </a:t>
            </a:r>
            <a:r>
              <a:rPr lang="ru-RU" sz="2000" b="1" dirty="0">
                <a:solidFill>
                  <a:schemeClr val="hlink"/>
                </a:solidFill>
              </a:rPr>
              <a:t>Репетиция презентации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обсуждение готовой презентации с учителем физики, внесение поправок;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dirty="0">
                <a:solidFill>
                  <a:schemeClr val="hlink"/>
                </a:solidFill>
              </a:rPr>
              <a:t>IV. </a:t>
            </a:r>
            <a:r>
              <a:rPr lang="ru-RU" sz="2000" b="1" dirty="0">
                <a:solidFill>
                  <a:schemeClr val="hlink"/>
                </a:solidFill>
              </a:rPr>
              <a:t>Защита презентации перед классом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с последующим обсуждением данной информации.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b="1" dirty="0">
                <a:solidFill>
                  <a:srgbClr val="00928F"/>
                </a:solidFill>
              </a:rPr>
              <a:t>Использование ИКТ на уроках позволяет</a:t>
            </a:r>
            <a:r>
              <a:rPr lang="ru-RU" sz="4000" b="1" dirty="0">
                <a:solidFill>
                  <a:srgbClr val="00928F"/>
                </a:solidFill>
              </a:rPr>
              <a:t> :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388" y="1484313"/>
            <a:ext cx="8964612" cy="51133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005654"/>
                </a:solidFill>
              </a:rPr>
              <a:t>    Повышать                                            Совершенствовать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005654"/>
                </a:solidFill>
              </a:rPr>
              <a:t>    качество                                               процесс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005654"/>
                </a:solidFill>
              </a:rPr>
              <a:t>    обучения                                              </a:t>
            </a:r>
            <a:r>
              <a:rPr lang="ru-RU" sz="2400" b="1" dirty="0" err="1">
                <a:solidFill>
                  <a:srgbClr val="005654"/>
                </a:solidFill>
              </a:rPr>
              <a:t>обучения</a:t>
            </a:r>
            <a:endParaRPr lang="ru-RU" sz="2400" b="1" dirty="0">
              <a:solidFill>
                <a:srgbClr val="005654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>
              <a:solidFill>
                <a:srgbClr val="005654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b="1" dirty="0"/>
              <a:t> </a:t>
            </a:r>
            <a:r>
              <a:rPr lang="ru-RU" sz="2400" b="1" dirty="0">
                <a:solidFill>
                  <a:srgbClr val="005654"/>
                </a:solidFill>
              </a:rPr>
              <a:t>Формировать образовательную среду, способствующую наиболее полной реализации реальных учебных возможностей обучающихся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rgbClr val="005654"/>
                </a:solidFill>
              </a:rPr>
              <a:t>на уроках физики.</a:t>
            </a:r>
          </a:p>
        </p:txBody>
      </p:sp>
      <p:sp>
        <p:nvSpPr>
          <p:cNvPr id="224266" name="AutoShape 10"/>
          <p:cNvSpPr>
            <a:spLocks noChangeArrowheads="1"/>
          </p:cNvSpPr>
          <p:nvPr/>
        </p:nvSpPr>
        <p:spPr bwMode="auto">
          <a:xfrm rot="10800000">
            <a:off x="1763688" y="2348880"/>
            <a:ext cx="3025775" cy="23764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FFFFDD"/>
          </a:solidFill>
          <a:ln w="9525">
            <a:solidFill>
              <a:srgbClr val="00928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2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2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24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24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animBg="1"/>
      <p:bldP spid="224259" grpId="0" build="p" animBg="1"/>
      <p:bldP spid="2242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268760"/>
            <a:ext cx="6048672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buBlip>
                <a:blip r:embed="rId2"/>
              </a:buBlip>
            </a:pPr>
            <a:r>
              <a:rPr lang="ru-RU" sz="2400" b="1" kern="0" dirty="0">
                <a:latin typeface="Arial"/>
              </a:rPr>
              <a:t>Анимации по физике:</a:t>
            </a:r>
          </a:p>
          <a:p>
            <a:pPr marL="342900" lvl="0" indent="-342900">
              <a:lnSpc>
                <a:spcPct val="80000"/>
              </a:lnSpc>
            </a:pPr>
            <a:r>
              <a:rPr lang="en-US" sz="2400" b="1" kern="0" dirty="0">
                <a:latin typeface="Arial"/>
              </a:rPr>
              <a:t> </a:t>
            </a:r>
            <a:r>
              <a:rPr lang="ru-RU" sz="2400" b="1" kern="0" dirty="0">
                <a:solidFill>
                  <a:srgbClr val="0000FF"/>
                </a:solidFill>
                <a:latin typeface="Arial"/>
                <a:hlinkClick r:id="rId3"/>
              </a:rPr>
              <a:t>http://</a:t>
            </a:r>
            <a:r>
              <a:rPr lang="en-US" sz="2400" b="1" kern="0" dirty="0">
                <a:solidFill>
                  <a:srgbClr val="0000FF"/>
                </a:solidFill>
                <a:latin typeface="Arial"/>
                <a:hlinkClick r:id="rId3"/>
              </a:rPr>
              <a:t>somit.ru</a:t>
            </a:r>
            <a:endParaRPr lang="en-US" sz="2400" b="1" kern="0" dirty="0">
              <a:solidFill>
                <a:srgbClr val="0000FF"/>
              </a:solidFill>
              <a:latin typeface="Arial"/>
            </a:endParaRPr>
          </a:p>
          <a:p>
            <a:pPr marL="342900" lvl="0" indent="-342900">
              <a:lnSpc>
                <a:spcPct val="80000"/>
              </a:lnSpc>
            </a:pPr>
            <a:r>
              <a:rPr lang="ru-RU" sz="2400" b="1" kern="0" dirty="0">
                <a:solidFill>
                  <a:srgbClr val="0000FF"/>
                </a:solidFill>
                <a:latin typeface="Arial"/>
              </a:rPr>
              <a:t> </a:t>
            </a:r>
            <a:r>
              <a:rPr lang="ru-RU" sz="2400" b="1" kern="0" dirty="0">
                <a:solidFill>
                  <a:srgbClr val="0000FF"/>
                </a:solidFill>
                <a:latin typeface="Arial"/>
                <a:hlinkClick r:id="rId4"/>
              </a:rPr>
              <a:t>http://physics.nad.ru</a:t>
            </a:r>
            <a:endParaRPr lang="en-US" sz="2400" b="1" kern="0" dirty="0">
              <a:solidFill>
                <a:srgbClr val="0000FF"/>
              </a:solidFill>
              <a:latin typeface="Arial"/>
            </a:endParaRPr>
          </a:p>
          <a:p>
            <a:pPr marL="342900" lvl="0" indent="-342900">
              <a:lnSpc>
                <a:spcPct val="80000"/>
              </a:lnSpc>
            </a:pPr>
            <a:r>
              <a:rPr lang="ru-RU" sz="2400" b="1" kern="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400" b="1" kern="0" dirty="0">
                <a:solidFill>
                  <a:srgbClr val="0000FF"/>
                </a:solidFill>
                <a:latin typeface="Arial"/>
                <a:hlinkClick r:id="rId5"/>
              </a:rPr>
              <a:t>http://anna.vega-int.ru</a:t>
            </a:r>
            <a:endParaRPr lang="ru-RU" sz="2400" b="1" kern="0" dirty="0">
              <a:solidFill>
                <a:srgbClr val="0000FF"/>
              </a:solidFill>
              <a:latin typeface="Arial"/>
            </a:endParaRPr>
          </a:p>
          <a:p>
            <a:pPr marL="342900" lvl="0" indent="-342900">
              <a:lnSpc>
                <a:spcPct val="80000"/>
              </a:lnSpc>
            </a:pPr>
            <a:endParaRPr lang="ru-RU" sz="2400" b="1" kern="0" dirty="0">
              <a:latin typeface="Arial"/>
            </a:endParaRPr>
          </a:p>
          <a:p>
            <a:pPr marL="342900" lvl="0" indent="-342900">
              <a:lnSpc>
                <a:spcPct val="80000"/>
              </a:lnSpc>
              <a:buBlip>
                <a:blip r:embed="rId2"/>
              </a:buBlip>
            </a:pPr>
            <a:r>
              <a:rPr lang="ru-RU" sz="2400" b="1" kern="0" dirty="0">
                <a:latin typeface="Arial"/>
              </a:rPr>
              <a:t>По методике использования информационных технологий</a:t>
            </a:r>
            <a:r>
              <a:rPr lang="ru-RU" sz="2400" b="1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342900" lvl="0" indent="-342900">
              <a:lnSpc>
                <a:spcPct val="80000"/>
              </a:lnSpc>
            </a:pPr>
            <a:r>
              <a:rPr lang="en-US" sz="2400" b="1" kern="0" dirty="0">
                <a:latin typeface="Arial"/>
                <a:hlinkClick r:id="rId6"/>
              </a:rPr>
              <a:t>http://</a:t>
            </a:r>
            <a:r>
              <a:rPr lang="ru-RU" sz="2400" b="1" kern="0" dirty="0">
                <a:latin typeface="Arial"/>
                <a:hlinkClick r:id="rId6"/>
              </a:rPr>
              <a:t>center.fio.ru</a:t>
            </a:r>
            <a:endParaRPr lang="ru-RU" sz="2400" b="1" kern="0" dirty="0">
              <a:latin typeface="Arial"/>
            </a:endParaRPr>
          </a:p>
          <a:p>
            <a:pPr marL="342900" lvl="0" indent="-342900">
              <a:lnSpc>
                <a:spcPct val="80000"/>
              </a:lnSpc>
            </a:pPr>
            <a:r>
              <a:rPr lang="ru-RU" sz="2400" b="1" kern="0" dirty="0">
                <a:solidFill>
                  <a:srgbClr val="000000"/>
                </a:solidFill>
                <a:latin typeface="Arial"/>
                <a:hlinkClick r:id="rId7"/>
              </a:rPr>
              <a:t>www.college.ru/booklet/1st.html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342900" lvl="0" indent="-342900">
              <a:lnSpc>
                <a:spcPct val="80000"/>
              </a:lnSpc>
            </a:pPr>
            <a:r>
              <a:rPr lang="ru-RU" sz="2400" b="1" kern="0" dirty="0">
                <a:solidFill>
                  <a:srgbClr val="000000"/>
                </a:solidFill>
                <a:latin typeface="Arial"/>
                <a:hlinkClick r:id="rId8"/>
              </a:rPr>
              <a:t>www.college.ru/teacher/virt_practice.html</a:t>
            </a:r>
            <a:r>
              <a:rPr lang="ru-RU" sz="2400" b="1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342900" lvl="0" indent="-342900">
              <a:lnSpc>
                <a:spcPct val="80000"/>
              </a:lnSpc>
              <a:buBlip>
                <a:blip r:embed="rId2"/>
              </a:buBlip>
            </a:pPr>
            <a:endParaRPr lang="ru-RU" sz="2400" b="1" kern="0" dirty="0">
              <a:latin typeface="Arial"/>
            </a:endParaRPr>
          </a:p>
          <a:p>
            <a:pPr marL="342900" lvl="0" indent="-342900">
              <a:lnSpc>
                <a:spcPct val="80000"/>
              </a:lnSpc>
              <a:buBlip>
                <a:blip r:embed="rId2"/>
              </a:buBlip>
            </a:pPr>
            <a:r>
              <a:rPr lang="ru-RU" sz="2400" b="1" kern="0" dirty="0">
                <a:latin typeface="Arial"/>
              </a:rPr>
              <a:t>Планирование уроков, методические разработки учителей:</a:t>
            </a:r>
          </a:p>
          <a:p>
            <a:pPr marL="342900" lvl="0" indent="-342900">
              <a:lnSpc>
                <a:spcPct val="80000"/>
              </a:lnSpc>
            </a:pPr>
            <a:endParaRPr lang="ru-RU" sz="2400" b="1" kern="0" dirty="0">
              <a:latin typeface="Arial"/>
            </a:endParaRPr>
          </a:p>
          <a:p>
            <a:pPr marL="342900" lvl="0" indent="-342900">
              <a:lnSpc>
                <a:spcPct val="80000"/>
              </a:lnSpc>
            </a:pPr>
            <a:r>
              <a:rPr lang="ru-RU" sz="2400" b="1" kern="0" dirty="0">
                <a:latin typeface="Arial"/>
                <a:hlinkClick r:id="rId9"/>
              </a:rPr>
              <a:t>http://www.it-n.ru/</a:t>
            </a:r>
            <a:endParaRPr lang="ru-RU" sz="2400" b="1" kern="0" dirty="0">
              <a:latin typeface="Arial"/>
            </a:endParaRPr>
          </a:p>
          <a:p>
            <a:pPr marL="342900" lvl="0" indent="-342900">
              <a:lnSpc>
                <a:spcPct val="80000"/>
              </a:lnSpc>
            </a:pPr>
            <a:r>
              <a:rPr lang="ru-RU" sz="2400" b="1" kern="0" dirty="0">
                <a:latin typeface="Arial"/>
                <a:hlinkClick r:id="rId10"/>
              </a:rPr>
              <a:t>http://www.afportal.ru/physics/task</a:t>
            </a:r>
            <a:endParaRPr lang="ru-RU" sz="2400" b="1" kern="0" dirty="0">
              <a:latin typeface="Arial"/>
            </a:endParaRPr>
          </a:p>
          <a:p>
            <a:pPr marL="342900" lvl="0" indent="-342900">
              <a:lnSpc>
                <a:spcPct val="80000"/>
              </a:lnSpc>
            </a:pPr>
            <a:endParaRPr lang="ru-RU" sz="2400" b="1" kern="0" dirty="0">
              <a:latin typeface="Arial"/>
            </a:endParaRPr>
          </a:p>
          <a:p>
            <a:pPr marL="342900" lvl="0" indent="-342900">
              <a:lnSpc>
                <a:spcPct val="80000"/>
              </a:lnSpc>
            </a:pPr>
            <a:endParaRPr lang="ru-RU" sz="2400" b="1" kern="0" dirty="0">
              <a:latin typeface="Arial"/>
            </a:endParaRPr>
          </a:p>
          <a:p>
            <a:pPr marL="342900" lvl="0" indent="-342900">
              <a:lnSpc>
                <a:spcPct val="8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60430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1331913" y="765175"/>
            <a:ext cx="3744912" cy="1150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8000" dirty="0">
                <a:solidFill>
                  <a:srgbClr val="0000FF"/>
                </a:solidFill>
              </a:rPr>
              <a:t>цель:</a:t>
            </a:r>
            <a:endParaRPr lang="ru-RU" sz="8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endParaRPr lang="ru-RU" sz="2400" dirty="0">
              <a:latin typeface="Monotype Corsiva" pitchFamily="66" charset="0"/>
            </a:endParaRPr>
          </a:p>
          <a:p>
            <a:pPr eaLnBrk="1" hangingPunct="1"/>
            <a:endParaRPr lang="ru-RU" sz="2400" dirty="0"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dirty="0">
              <a:latin typeface="Monotype Corsiva" pitchFamily="66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68313" y="2492375"/>
            <a:ext cx="8675687" cy="43656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</a:rPr>
              <a:t>    </a:t>
            </a:r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совершенствование образовательного процесса, 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</a:rPr>
              <a:t>     формирование образовательной среды, способствующей наиболее полной реализации реальных учебных возможностей обучающихся на уроках физики, повышение качества образования через внедрение информационно - коммуникационных технологий.</a:t>
            </a:r>
          </a:p>
        </p:txBody>
      </p:sp>
      <p:pic>
        <p:nvPicPr>
          <p:cNvPr id="20485" name="Picture 5" descr="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0"/>
            <a:ext cx="2627312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848600" cy="1727200"/>
          </a:xfrm>
        </p:spPr>
        <p:txBody>
          <a:bodyPr/>
          <a:lstStyle/>
          <a:p>
            <a:pPr algn="l" eaLnBrk="1" hangingPunct="1"/>
            <a:r>
              <a:rPr lang="ru-RU" sz="4800" dirty="0">
                <a:solidFill>
                  <a:srgbClr val="0000FF"/>
                </a:solidFill>
              </a:rPr>
              <a:t>ЗАДАЧИ: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827584" y="731519"/>
            <a:ext cx="4392487" cy="1257321"/>
          </a:xfrm>
        </p:spPr>
        <p:txBody>
          <a:bodyPr/>
          <a:lstStyle/>
          <a:p>
            <a:pPr algn="r" eaLnBrk="1" hangingPunct="1"/>
            <a:endParaRPr lang="ru-RU" sz="2000" dirty="0">
              <a:latin typeface="Monotype Corsiva" pitchFamily="66" charset="0"/>
            </a:endParaRPr>
          </a:p>
          <a:p>
            <a:pPr algn="ctr" eaLnBrk="1" hangingPunct="1"/>
            <a:endParaRPr lang="ru-RU" sz="2000" dirty="0"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>
              <a:latin typeface="Monotype Corsiva" pitchFamily="66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323850" y="2327275"/>
            <a:ext cx="8820150" cy="4530725"/>
          </a:xfrm>
        </p:spPr>
        <p:txBody>
          <a:bodyPr/>
          <a:lstStyle/>
          <a:p>
            <a:pPr marL="457200" indent="-457200" eaLnBrk="1" hangingPunct="1"/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</a:rPr>
              <a:t>Изучение опыта работы использования ИКТ.</a:t>
            </a:r>
          </a:p>
          <a:p>
            <a:pPr marL="457200" indent="-457200" eaLnBrk="1" hangingPunct="1"/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</a:rPr>
              <a:t>Апробация ИКТ на уроках физики.</a:t>
            </a:r>
          </a:p>
          <a:p>
            <a:pPr marL="457200" indent="-457200" eaLnBrk="1" hangingPunct="1"/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</a:rPr>
              <a:t>Вовлечение учащихся в атмосферу поиска, решения научной задачи.</a:t>
            </a:r>
          </a:p>
          <a:p>
            <a:pPr marL="457200" indent="-457200" eaLnBrk="1" hangingPunct="1"/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</a:rPr>
              <a:t>Внедрение методик и элементов инновационных технологий в учебном процессе.</a:t>
            </a:r>
          </a:p>
          <a:p>
            <a:pPr marL="457200" indent="-457200" eaLnBrk="1" hangingPunct="1"/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</a:rPr>
              <a:t>Использование ИКТ в разных направлениях и формах учебной деятельности. </a:t>
            </a:r>
          </a:p>
          <a:p>
            <a:pPr marL="457200" indent="-457200" eaLnBrk="1" hangingPunct="1"/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</a:rPr>
              <a:t>Создание новых форм работы с учащимися, направленных на выявление наиболее способных детей. </a:t>
            </a:r>
          </a:p>
        </p:txBody>
      </p:sp>
      <p:pic>
        <p:nvPicPr>
          <p:cNvPr id="21509" name="Рисунок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3" t="25214" r="28366" b="33333"/>
          <a:stretch>
            <a:fillRect/>
          </a:stretch>
        </p:blipFill>
        <p:spPr bwMode="auto">
          <a:xfrm>
            <a:off x="5652120" y="433264"/>
            <a:ext cx="270033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613" cy="12684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solidFill>
                  <a:srgbClr val="0033CC"/>
                </a:solidFill>
              </a:rPr>
              <a:t>Преимущества использования ИКТ </a:t>
            </a:r>
            <a:br>
              <a:rPr lang="ru-RU" sz="3200" b="1" dirty="0">
                <a:solidFill>
                  <a:srgbClr val="0033CC"/>
                </a:solidFill>
              </a:rPr>
            </a:br>
            <a:r>
              <a:rPr lang="ru-RU" sz="3200" b="1" u="sng" dirty="0">
                <a:solidFill>
                  <a:srgbClr val="0033CC"/>
                </a:solidFill>
              </a:rPr>
              <a:t>для учителя: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412875"/>
            <a:ext cx="9144000" cy="45354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1C76"/>
                </a:solidFill>
                <a:latin typeface="Times New Roman" pitchFamily="18" charset="0"/>
              </a:rPr>
              <a:t>Экономия учебного времени (до 30%);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1C76"/>
                </a:solidFill>
                <a:latin typeface="Times New Roman" pitchFamily="18" charset="0"/>
              </a:rPr>
              <a:t>Возможность обеспечить аудио – визуальное восприятие информации;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1C76"/>
                </a:solidFill>
                <a:latin typeface="Times New Roman" pitchFamily="18" charset="0"/>
              </a:rPr>
              <a:t>Включение учащихся в активную деятельность;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1C76"/>
                </a:solidFill>
                <a:latin typeface="Times New Roman" pitchFamily="18" charset="0"/>
              </a:rPr>
              <a:t>Развитие </a:t>
            </a: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  <a:t>коммуникативных</a:t>
            </a:r>
            <a:r>
              <a:rPr lang="ru-RU" sz="2400" b="1" dirty="0">
                <a:solidFill>
                  <a:srgbClr val="001C76"/>
                </a:solidFill>
                <a:latin typeface="Times New Roman" pitchFamily="18" charset="0"/>
              </a:rPr>
              <a:t> умений учащихся на уроке;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1C76"/>
                </a:solidFill>
                <a:latin typeface="Times New Roman" pitchFamily="18" charset="0"/>
              </a:rPr>
              <a:t>Осуществление дифференцированного и индивидуального подхода в обучении учащихся;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1C76"/>
                </a:solidFill>
                <a:latin typeface="Times New Roman" pitchFamily="18" charset="0"/>
              </a:rPr>
              <a:t>Рациональное использование различных форм, методов и приемов работы;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1C76"/>
                </a:solidFill>
                <a:latin typeface="Times New Roman" pitchFamily="18" charset="0"/>
              </a:rPr>
              <a:t>Освобождение от рутинной бумажной работы.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1C76"/>
                </a:solidFill>
                <a:latin typeface="Times New Roman" pitchFamily="18" charset="0"/>
              </a:rPr>
              <a:t>Создание положительного эмоционального фона урока;</a:t>
            </a:r>
            <a:endParaRPr lang="ru-RU" b="1" dirty="0">
              <a:solidFill>
                <a:srgbClr val="C5FFC5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922337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sz="3200" b="1" dirty="0">
                <a:solidFill>
                  <a:srgbClr val="008080"/>
                </a:solidFill>
              </a:rPr>
            </a:br>
            <a:r>
              <a:rPr lang="ru-RU" sz="4000" b="1" dirty="0">
                <a:solidFill>
                  <a:srgbClr val="008A87"/>
                </a:solidFill>
              </a:rPr>
              <a:t>Для </a:t>
            </a:r>
            <a:r>
              <a:rPr lang="ru-RU" sz="40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учащихся</a:t>
            </a:r>
            <a:r>
              <a:rPr lang="ru-RU" sz="4000" b="1" dirty="0">
                <a:solidFill>
                  <a:srgbClr val="008A87"/>
                </a:solidFill>
              </a:rPr>
              <a:t> ИКТ 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8362950" cy="4997450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004A48"/>
                </a:solidFill>
                <a:latin typeface="Times New Roman" pitchFamily="18" charset="0"/>
              </a:rPr>
              <a:t>Обеспечивает более эффективную доступность информации;</a:t>
            </a:r>
          </a:p>
          <a:p>
            <a:pPr eaLnBrk="1" hangingPunct="1"/>
            <a:r>
              <a:rPr lang="ru-RU" sz="2800" b="1" dirty="0">
                <a:solidFill>
                  <a:srgbClr val="004A48"/>
                </a:solidFill>
                <a:latin typeface="Times New Roman" pitchFamily="18" charset="0"/>
              </a:rPr>
              <a:t>Приближает урок к мировосприятию современного ребенка;</a:t>
            </a:r>
          </a:p>
          <a:p>
            <a:pPr eaLnBrk="1" hangingPunct="1"/>
            <a:r>
              <a:rPr lang="ru-RU" sz="2800" b="1" dirty="0">
                <a:solidFill>
                  <a:srgbClr val="004A48"/>
                </a:solidFill>
                <a:latin typeface="Times New Roman" pitchFamily="18" charset="0"/>
              </a:rPr>
              <a:t>Позволяет ученику работать в своем темпе;</a:t>
            </a:r>
          </a:p>
          <a:p>
            <a:pPr eaLnBrk="1" hangingPunct="1"/>
            <a:r>
              <a:rPr lang="ru-RU" sz="2800" b="1" dirty="0">
                <a:solidFill>
                  <a:srgbClr val="004A48"/>
                </a:solidFill>
                <a:latin typeface="Times New Roman" pitchFamily="18" charset="0"/>
              </a:rPr>
              <a:t>Развивает нестандартное мышление;</a:t>
            </a:r>
          </a:p>
          <a:p>
            <a:pPr eaLnBrk="1" hangingPunct="1"/>
            <a:r>
              <a:rPr lang="ru-RU" sz="2800" b="1" dirty="0">
                <a:solidFill>
                  <a:srgbClr val="004A48"/>
                </a:solidFill>
                <a:latin typeface="Times New Roman" pitchFamily="18" charset="0"/>
              </a:rPr>
              <a:t>Воспитывает самостоятельность, способность принимать решения;</a:t>
            </a:r>
          </a:p>
          <a:p>
            <a:pPr eaLnBrk="1" hangingPunct="1"/>
            <a:r>
              <a:rPr lang="ru-RU" sz="2800" b="1" dirty="0">
                <a:solidFill>
                  <a:srgbClr val="004A48"/>
                </a:solidFill>
                <a:latin typeface="Times New Roman" pitchFamily="18" charset="0"/>
              </a:rPr>
              <a:t>Формирует уверенность в своих возможностях, способностях.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93277887"/>
              </p:ext>
            </p:extLst>
          </p:nvPr>
        </p:nvGraphicFramePr>
        <p:xfrm>
          <a:off x="430212" y="548680"/>
          <a:ext cx="8713788" cy="525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085184"/>
            <a:ext cx="1095375" cy="10953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7416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Применение ИКТ на уроках физики и во внеурочное время  осуществляется следующим образом: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464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800" dirty="0">
                <a:ln>
                  <a:solidFill>
                    <a:srgbClr val="0066FF"/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pres?slideindex=1&amp;slidetitle="/>
              </a:rPr>
              <a:t>выполнение компьютерного физического лабораторного эксперимента;</a:t>
            </a:r>
            <a:endParaRPr lang="ru-RU" sz="2400" dirty="0">
              <a:ln>
                <a:solidFill>
                  <a:srgbClr val="0066FF"/>
                </a:solidFill>
              </a:ln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800" dirty="0">
                <a:ln>
                  <a:solidFill>
                    <a:srgbClr val="0066FF"/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pres?slideindex=1&amp;slidetitle="/>
              </a:rPr>
              <a:t>применение компьютерных тренажеров для организации контроля знаний;</a:t>
            </a:r>
            <a:endParaRPr lang="ru-RU" sz="2400" dirty="0">
              <a:ln>
                <a:solidFill>
                  <a:srgbClr val="0066FF"/>
                </a:solidFill>
              </a:ln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800" dirty="0">
                <a:ln>
                  <a:solidFill>
                    <a:srgbClr val="0066FF"/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 action="ppaction://hlinkfile"/>
              </a:rPr>
              <a:t>создание мультимедийных сценариев уроков или фрагментов уроков; </a:t>
            </a:r>
            <a:endParaRPr lang="ru-RU" sz="2400" dirty="0">
              <a:ln>
                <a:solidFill>
                  <a:srgbClr val="0066FF"/>
                </a:solidFill>
              </a:ln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800" dirty="0">
                <a:ln>
                  <a:solidFill>
                    <a:srgbClr val="0066FF"/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 action="ppaction://hlinkpres?slideindex=1&amp;slidetitle="/>
              </a:rPr>
              <a:t>организация самостоятельной деятельности учащихся во внеурочное время</a:t>
            </a:r>
            <a:r>
              <a:rPr lang="ru-RU" sz="2800" dirty="0">
                <a:ln>
                  <a:solidFill>
                    <a:srgbClr val="0066FF"/>
                  </a:solidFill>
                </a:ln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 action="ppaction://hlinkpres?slideindex=1&amp;slidetitle="/>
              </a:rPr>
              <a:t>. </a:t>
            </a:r>
            <a:endParaRPr lang="ru-RU" sz="2400" dirty="0">
              <a:ln>
                <a:solidFill>
                  <a:srgbClr val="0066FF"/>
                </a:solidFill>
              </a:ln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/>
              <a:t>                                            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085184"/>
            <a:ext cx="10953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4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Georgia" pitchFamily="18" charset="0"/>
              </a:rPr>
              <a:t>Использование презентаций на уроках физики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buNone/>
            </a:pPr>
            <a:endParaRPr lang="ru-RU" sz="2800" b="1" dirty="0">
              <a:latin typeface="Times New Roman" pitchFamily="18" charset="0"/>
              <a:hlinkClick r:id="rId2" action="ppaction://hlinkpres?slideindex=1&amp;slidetitle="/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</a:pPr>
            <a:r>
              <a:rPr lang="ru-RU" b="1" dirty="0">
                <a:latin typeface="Times New Roman" pitchFamily="18" charset="0"/>
                <a:hlinkClick r:id="rId2" action="ppaction://hlinkpres?slideindex=1&amp;slidetitle="/>
              </a:rPr>
              <a:t>Для изучения нового материала;</a:t>
            </a:r>
            <a:endParaRPr lang="ru-RU" b="1" dirty="0">
              <a:latin typeface="Times New Roman" pitchFamily="18" charset="0"/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</a:pPr>
            <a:r>
              <a:rPr lang="ru-RU" b="1" dirty="0">
                <a:latin typeface="Times New Roman" pitchFamily="18" charset="0"/>
                <a:hlinkClick r:id="rId4" action="ppaction://hlinkpres?slideindex=1&amp;slidetitle="/>
              </a:rPr>
              <a:t>Повторения,  обобщения, закрепления проверки знаний учащихся;</a:t>
            </a:r>
            <a:endParaRPr lang="ru-RU" b="1" dirty="0">
              <a:latin typeface="Times New Roman" pitchFamily="18" charset="0"/>
            </a:endParaRPr>
          </a:p>
          <a:p>
            <a:pPr lvl="0">
              <a:lnSpc>
                <a:spcPct val="90000"/>
              </a:lnSpc>
              <a:buBlip>
                <a:blip r:embed="rId3"/>
              </a:buBlip>
            </a:pPr>
            <a:r>
              <a:rPr lang="ru-RU" b="1" dirty="0">
                <a:latin typeface="Times New Roman" pitchFamily="18" charset="0"/>
                <a:hlinkClick r:id="rId5" action="ppaction://hlinkpres?slideindex=1&amp;slidetitle="/>
              </a:rPr>
              <a:t>при организации текущего контроля знаний </a:t>
            </a:r>
            <a:endParaRPr lang="ru-RU" b="1" dirty="0">
              <a:latin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857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24744"/>
            <a:ext cx="7272808" cy="4247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635">
              <a:spcAft>
                <a:spcPts val="0"/>
              </a:spcAft>
            </a:pPr>
            <a:r>
              <a:rPr lang="ru-RU" sz="2400" b="1" spc="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Вариант№1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R="635">
              <a:spcAft>
                <a:spcPts val="0"/>
              </a:spcAft>
            </a:pPr>
            <a:r>
              <a:rPr lang="ru-RU" sz="2400" b="1" spc="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Добавить недостающие слова в предложение: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Линзой называется ... тело, ограниченное двумя ... поверхностями.</a:t>
            </a:r>
            <a:endParaRPr lang="ru-RU" sz="2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Фокусом линзы называется ... в которой пересекаются после ... лучи, падающие параллельно главной оптической оси.</a:t>
            </a:r>
            <a:endParaRPr lang="ru-RU" sz="2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Фокусным расстоянием называется ... от линзы до ....</a:t>
            </a:r>
            <a:endParaRPr lang="ru-RU" sz="2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Двойное фокусное расстояние - это ... фокусных ....</a:t>
            </a:r>
            <a:endParaRPr lang="ru-RU" sz="2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42943"/>
      </p:ext>
    </p:extLst>
  </p:cSld>
  <p:clrMapOvr>
    <a:masterClrMapping/>
  </p:clrMapOvr>
</p:sld>
</file>

<file path=ppt/theme/theme1.xml><?xml version="1.0" encoding="utf-8"?>
<a:theme xmlns:a="http://schemas.openxmlformats.org/drawingml/2006/main" name="Шары">
  <a:themeElements>
    <a:clrScheme name="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755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Calibri</vt:lpstr>
      <vt:lpstr>Courier New</vt:lpstr>
      <vt:lpstr>Georgia</vt:lpstr>
      <vt:lpstr>Monotype Corsiva</vt:lpstr>
      <vt:lpstr>Times New Roman</vt:lpstr>
      <vt:lpstr>Trebuchet MS</vt:lpstr>
      <vt:lpstr>Verdana</vt:lpstr>
      <vt:lpstr>Wingdings</vt:lpstr>
      <vt:lpstr>Шары</vt:lpstr>
      <vt:lpstr>Воздушный поток</vt:lpstr>
      <vt:lpstr>Использование ИКТ на уроках физики</vt:lpstr>
      <vt:lpstr>цель:</vt:lpstr>
      <vt:lpstr>ЗАДАЧИ: </vt:lpstr>
      <vt:lpstr>Преимущества использования ИКТ  для учителя:</vt:lpstr>
      <vt:lpstr> Для учащихся ИКТ :</vt:lpstr>
      <vt:lpstr>Презентация PowerPoint</vt:lpstr>
      <vt:lpstr>Применение ИКТ на уроках физики и во внеурочное время  осуществляется следующим образом: </vt:lpstr>
      <vt:lpstr>Использование презентаций на уроках физики 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План создания презентаций учащимися: </vt:lpstr>
      <vt:lpstr>Использование ИКТ на уроках позволяет :</vt:lpstr>
      <vt:lpstr>Презентация PowerPoint</vt:lpstr>
    </vt:vector>
  </TitlesOfParts>
  <Company>CIT 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ЗАЧЁТНАЯ РАБОТА ПО ТЕМЕ</dc:title>
  <dc:creator>АРКАДИЙ</dc:creator>
  <cp:lastModifiedBy>Esken Karachuk</cp:lastModifiedBy>
  <cp:revision>156</cp:revision>
  <dcterms:created xsi:type="dcterms:W3CDTF">2006-09-04T04:26:30Z</dcterms:created>
  <dcterms:modified xsi:type="dcterms:W3CDTF">2022-11-01T19:59:32Z</dcterms:modified>
</cp:coreProperties>
</file>