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9"/>
  </p:handoutMasterIdLst>
  <p:sldIdLst>
    <p:sldId id="288" r:id="rId2"/>
    <p:sldId id="257" r:id="rId3"/>
    <p:sldId id="258" r:id="rId4"/>
    <p:sldId id="259" r:id="rId5"/>
    <p:sldId id="279" r:id="rId6"/>
    <p:sldId id="262" r:id="rId7"/>
    <p:sldId id="265" r:id="rId8"/>
    <p:sldId id="266" r:id="rId9"/>
    <p:sldId id="264" r:id="rId10"/>
    <p:sldId id="281" r:id="rId11"/>
    <p:sldId id="267" r:id="rId12"/>
    <p:sldId id="268" r:id="rId13"/>
    <p:sldId id="269" r:id="rId14"/>
    <p:sldId id="270" r:id="rId15"/>
    <p:sldId id="291" r:id="rId16"/>
    <p:sldId id="292" r:id="rId17"/>
    <p:sldId id="275" r:id="rId18"/>
    <p:sldId id="294" r:id="rId19"/>
    <p:sldId id="272" r:id="rId20"/>
    <p:sldId id="273" r:id="rId21"/>
    <p:sldId id="283" r:id="rId22"/>
    <p:sldId id="277" r:id="rId23"/>
    <p:sldId id="278" r:id="rId24"/>
    <p:sldId id="276" r:id="rId25"/>
    <p:sldId id="284" r:id="rId26"/>
    <p:sldId id="295" r:id="rId27"/>
    <p:sldId id="29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0BC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71" autoAdjust="0"/>
    <p:restoredTop sz="94662" autoAdjust="0"/>
  </p:normalViewPr>
  <p:slideViewPr>
    <p:cSldViewPr>
      <p:cViewPr varScale="1">
        <p:scale>
          <a:sx n="69" d="100"/>
          <a:sy n="69" d="100"/>
        </p:scale>
        <p:origin x="-5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5D91A9-3137-487C-8F7C-EF2D0D730463}" type="doc">
      <dgm:prSet loTypeId="urn:microsoft.com/office/officeart/2005/8/layout/cycle2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F790BE6-A32E-4575-B91F-6CC44109B903}">
      <dgm:prSet custT="1"/>
      <dgm:spPr>
        <a:ln>
          <a:solidFill>
            <a:srgbClr val="0070C0"/>
          </a:solidFill>
        </a:ln>
      </dgm:spPr>
      <dgm:t>
        <a:bodyPr/>
        <a:lstStyle/>
        <a:p>
          <a:pPr rtl="0"/>
          <a:r>
            <a:rPr lang="ru-RU" sz="2400" dirty="0" smtClean="0">
              <a:latin typeface="Arial Narrow" pitchFamily="34" charset="0"/>
            </a:rPr>
            <a:t>Хоккей на льду</a:t>
          </a:r>
          <a:endParaRPr lang="ru-RU" sz="2400" dirty="0">
            <a:latin typeface="Arial Narrow" pitchFamily="34" charset="0"/>
          </a:endParaRPr>
        </a:p>
      </dgm:t>
    </dgm:pt>
    <dgm:pt modelId="{4CC70776-0A40-4763-9A97-1F23438FCB5C}" type="parTrans" cxnId="{88461055-1048-41FD-8FA2-3C3EF0AD4C91}">
      <dgm:prSet/>
      <dgm:spPr/>
      <dgm:t>
        <a:bodyPr/>
        <a:lstStyle/>
        <a:p>
          <a:endParaRPr lang="ru-RU"/>
        </a:p>
      </dgm:t>
    </dgm:pt>
    <dgm:pt modelId="{55EBFD63-FBA6-4D68-8ED1-36C9078CF317}" type="sibTrans" cxnId="{88461055-1048-41FD-8FA2-3C3EF0AD4C91}">
      <dgm:prSet/>
      <dgm:spPr/>
      <dgm:t>
        <a:bodyPr/>
        <a:lstStyle/>
        <a:p>
          <a:endParaRPr lang="ru-RU" dirty="0"/>
        </a:p>
      </dgm:t>
    </dgm:pt>
    <dgm:pt modelId="{BC23C4BF-276F-4016-B86A-3078FD6D064A}">
      <dgm:prSet custT="1"/>
      <dgm:spPr>
        <a:ln>
          <a:solidFill>
            <a:srgbClr val="0070C0"/>
          </a:solidFill>
        </a:ln>
      </dgm:spPr>
      <dgm:t>
        <a:bodyPr/>
        <a:lstStyle/>
        <a:p>
          <a:pPr rtl="0"/>
          <a:r>
            <a:rPr lang="ru-RU" sz="2400" dirty="0" smtClean="0">
              <a:latin typeface="Arial Narrow" pitchFamily="34" charset="0"/>
            </a:rPr>
            <a:t>Биатлон</a:t>
          </a:r>
          <a:endParaRPr lang="ru-RU" sz="2400" dirty="0">
            <a:latin typeface="Arial Narrow" pitchFamily="34" charset="0"/>
          </a:endParaRPr>
        </a:p>
      </dgm:t>
    </dgm:pt>
    <dgm:pt modelId="{50F39533-78E0-4105-A1A9-11BEDAF8102E}" type="parTrans" cxnId="{4783DA53-8165-48ED-BF94-D025F7B72B80}">
      <dgm:prSet/>
      <dgm:spPr/>
      <dgm:t>
        <a:bodyPr/>
        <a:lstStyle/>
        <a:p>
          <a:endParaRPr lang="ru-RU"/>
        </a:p>
      </dgm:t>
    </dgm:pt>
    <dgm:pt modelId="{A3842CBB-B882-4B40-B095-60C7CB51B9E5}" type="sibTrans" cxnId="{4783DA53-8165-48ED-BF94-D025F7B72B80}">
      <dgm:prSet/>
      <dgm:spPr/>
      <dgm:t>
        <a:bodyPr/>
        <a:lstStyle/>
        <a:p>
          <a:endParaRPr lang="ru-RU" dirty="0"/>
        </a:p>
      </dgm:t>
    </dgm:pt>
    <dgm:pt modelId="{5778AA2B-66BC-451F-82BF-91012EAD2778}">
      <dgm:prSet custT="1"/>
      <dgm:spPr>
        <a:ln>
          <a:solidFill>
            <a:srgbClr val="0070C0"/>
          </a:solidFill>
        </a:ln>
      </dgm:spPr>
      <dgm:t>
        <a:bodyPr/>
        <a:lstStyle/>
        <a:p>
          <a:pPr rtl="0"/>
          <a:r>
            <a:rPr lang="ru-RU" sz="2400" dirty="0" smtClean="0">
              <a:latin typeface="Arial Narrow" pitchFamily="34" charset="0"/>
            </a:rPr>
            <a:t>Лыжные гонки</a:t>
          </a:r>
          <a:endParaRPr lang="ru-RU" sz="2400" dirty="0">
            <a:latin typeface="Arial Narrow" pitchFamily="34" charset="0"/>
          </a:endParaRPr>
        </a:p>
      </dgm:t>
    </dgm:pt>
    <dgm:pt modelId="{AF70F323-7600-4C74-AE84-E2587A1FAF5E}" type="parTrans" cxnId="{BE86256A-3ADD-4896-8C74-DFFD22E61449}">
      <dgm:prSet/>
      <dgm:spPr/>
      <dgm:t>
        <a:bodyPr/>
        <a:lstStyle/>
        <a:p>
          <a:endParaRPr lang="ru-RU"/>
        </a:p>
      </dgm:t>
    </dgm:pt>
    <dgm:pt modelId="{31845998-7A93-462E-A84D-EABE3D7CB64D}" type="sibTrans" cxnId="{BE86256A-3ADD-4896-8C74-DFFD22E61449}">
      <dgm:prSet/>
      <dgm:spPr/>
      <dgm:t>
        <a:bodyPr/>
        <a:lstStyle/>
        <a:p>
          <a:endParaRPr lang="ru-RU" dirty="0"/>
        </a:p>
      </dgm:t>
    </dgm:pt>
    <dgm:pt modelId="{04BA83AF-EA09-463F-976C-8ADA2E0FFE28}">
      <dgm:prSet custT="1"/>
      <dgm:spPr>
        <a:ln>
          <a:solidFill>
            <a:srgbClr val="0070C0"/>
          </a:solidFill>
        </a:ln>
      </dgm:spPr>
      <dgm:t>
        <a:bodyPr/>
        <a:lstStyle/>
        <a:p>
          <a:pPr rtl="0"/>
          <a:r>
            <a:rPr lang="ru-RU" sz="2400" dirty="0" smtClean="0">
              <a:latin typeface="Arial Narrow" pitchFamily="34" charset="0"/>
            </a:rPr>
            <a:t>Кёрлинг</a:t>
          </a:r>
          <a:endParaRPr lang="ru-RU" sz="2400" dirty="0">
            <a:latin typeface="Arial Narrow" pitchFamily="34" charset="0"/>
          </a:endParaRPr>
        </a:p>
      </dgm:t>
    </dgm:pt>
    <dgm:pt modelId="{C8EA6D98-2897-4884-B89C-2DF9E20CFC37}" type="parTrans" cxnId="{BE402DFA-EFDE-4583-8805-F91A837E8269}">
      <dgm:prSet/>
      <dgm:spPr/>
      <dgm:t>
        <a:bodyPr/>
        <a:lstStyle/>
        <a:p>
          <a:endParaRPr lang="ru-RU"/>
        </a:p>
      </dgm:t>
    </dgm:pt>
    <dgm:pt modelId="{838F7663-7C15-44BD-8358-83F673B1BDE2}" type="sibTrans" cxnId="{BE402DFA-EFDE-4583-8805-F91A837E8269}">
      <dgm:prSet/>
      <dgm:spPr/>
      <dgm:t>
        <a:bodyPr/>
        <a:lstStyle/>
        <a:p>
          <a:endParaRPr lang="ru-RU" dirty="0"/>
        </a:p>
      </dgm:t>
    </dgm:pt>
    <dgm:pt modelId="{649533A1-9681-43C7-8179-8B877F7F0ECE}">
      <dgm:prSet custT="1"/>
      <dgm:spPr>
        <a:ln>
          <a:solidFill>
            <a:srgbClr val="0070C0"/>
          </a:solidFill>
        </a:ln>
      </dgm:spPr>
      <dgm:t>
        <a:bodyPr/>
        <a:lstStyle/>
        <a:p>
          <a:pPr rtl="0"/>
          <a:r>
            <a:rPr lang="ru-RU" sz="2400" dirty="0" smtClean="0">
              <a:latin typeface="Arial Narrow" pitchFamily="34" charset="0"/>
            </a:rPr>
            <a:t>Бобслей</a:t>
          </a:r>
          <a:endParaRPr lang="ru-RU" sz="2400" dirty="0">
            <a:latin typeface="Arial Narrow" pitchFamily="34" charset="0"/>
          </a:endParaRPr>
        </a:p>
      </dgm:t>
    </dgm:pt>
    <dgm:pt modelId="{39040BF7-2B1F-42F9-9723-CCDD638665FB}" type="parTrans" cxnId="{9FC42847-20F7-4E4A-8078-940C7CAE9DAD}">
      <dgm:prSet/>
      <dgm:spPr/>
      <dgm:t>
        <a:bodyPr/>
        <a:lstStyle/>
        <a:p>
          <a:endParaRPr lang="ru-RU"/>
        </a:p>
      </dgm:t>
    </dgm:pt>
    <dgm:pt modelId="{AE166DB6-7B35-44F1-A8A2-A0A94680B998}" type="sibTrans" cxnId="{9FC42847-20F7-4E4A-8078-940C7CAE9DAD}">
      <dgm:prSet/>
      <dgm:spPr/>
      <dgm:t>
        <a:bodyPr/>
        <a:lstStyle/>
        <a:p>
          <a:endParaRPr lang="ru-RU" dirty="0"/>
        </a:p>
      </dgm:t>
    </dgm:pt>
    <dgm:pt modelId="{0C14304E-A414-4C24-996A-D86222C567E4}">
      <dgm:prSet custT="1"/>
      <dgm:spPr>
        <a:ln>
          <a:solidFill>
            <a:srgbClr val="0070C0"/>
          </a:solidFill>
        </a:ln>
      </dgm:spPr>
      <dgm:t>
        <a:bodyPr/>
        <a:lstStyle/>
        <a:p>
          <a:pPr rtl="0"/>
          <a:r>
            <a:rPr lang="ru-RU" sz="2400" dirty="0" smtClean="0">
              <a:latin typeface="Arial Narrow" pitchFamily="34" charset="0"/>
            </a:rPr>
            <a:t>Фигурное катание</a:t>
          </a:r>
          <a:endParaRPr lang="ru-RU" sz="2400" dirty="0">
            <a:latin typeface="Arial Narrow" pitchFamily="34" charset="0"/>
          </a:endParaRPr>
        </a:p>
      </dgm:t>
    </dgm:pt>
    <dgm:pt modelId="{7DD7DEBF-E55B-490D-8558-C8F1B18EC035}" type="parTrans" cxnId="{C03E9F3E-7FDA-4853-9DF2-A80B51F0360B}">
      <dgm:prSet/>
      <dgm:spPr/>
      <dgm:t>
        <a:bodyPr/>
        <a:lstStyle/>
        <a:p>
          <a:endParaRPr lang="ru-RU"/>
        </a:p>
      </dgm:t>
    </dgm:pt>
    <dgm:pt modelId="{8D1D3C9E-C48C-458F-9C36-1DE580134B8F}" type="sibTrans" cxnId="{C03E9F3E-7FDA-4853-9DF2-A80B51F0360B}">
      <dgm:prSet/>
      <dgm:spPr/>
      <dgm:t>
        <a:bodyPr/>
        <a:lstStyle/>
        <a:p>
          <a:endParaRPr lang="ru-RU" dirty="0"/>
        </a:p>
      </dgm:t>
    </dgm:pt>
    <dgm:pt modelId="{A22E5155-6512-4CB1-A219-8CAB892B9852}">
      <dgm:prSet custT="1"/>
      <dgm:spPr>
        <a:ln>
          <a:solidFill>
            <a:srgbClr val="0070C0"/>
          </a:solidFill>
        </a:ln>
      </dgm:spPr>
      <dgm:t>
        <a:bodyPr/>
        <a:lstStyle/>
        <a:p>
          <a:pPr rtl="0"/>
          <a:r>
            <a:rPr lang="ru-RU" sz="2400" dirty="0" smtClean="0">
              <a:latin typeface="Arial Narrow" pitchFamily="34" charset="0"/>
            </a:rPr>
            <a:t>Санный спорт</a:t>
          </a:r>
          <a:endParaRPr lang="ru-RU" sz="2400" dirty="0">
            <a:latin typeface="Arial Narrow" pitchFamily="34" charset="0"/>
          </a:endParaRPr>
        </a:p>
      </dgm:t>
    </dgm:pt>
    <dgm:pt modelId="{2ECCD90C-F1A1-4FC3-8137-F8CC223C6F2E}" type="parTrans" cxnId="{E1E38E23-C8FB-45C2-B203-ABD75A74E7C7}">
      <dgm:prSet/>
      <dgm:spPr/>
      <dgm:t>
        <a:bodyPr/>
        <a:lstStyle/>
        <a:p>
          <a:endParaRPr lang="ru-RU"/>
        </a:p>
      </dgm:t>
    </dgm:pt>
    <dgm:pt modelId="{87A16036-E36F-4E6B-8ABC-5477B103E09C}" type="sibTrans" cxnId="{E1E38E23-C8FB-45C2-B203-ABD75A74E7C7}">
      <dgm:prSet/>
      <dgm:spPr/>
      <dgm:t>
        <a:bodyPr/>
        <a:lstStyle/>
        <a:p>
          <a:endParaRPr lang="ru-RU" dirty="0"/>
        </a:p>
      </dgm:t>
    </dgm:pt>
    <dgm:pt modelId="{004D5FD1-0152-4985-9899-A038367886F5}" type="pres">
      <dgm:prSet presAssocID="{EF5D91A9-3137-487C-8F7C-EF2D0D73046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C1BB34-430D-46D2-9E0B-44164020E263}" type="pres">
      <dgm:prSet presAssocID="{DF790BE6-A32E-4575-B91F-6CC44109B903}" presName="node" presStyleLbl="node1" presStyleIdx="0" presStyleCnt="7" custAng="0" custScaleX="130071" custScaleY="130986" custRadScaleRad="940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4D293-8E9C-4E5E-9E9A-0994F1B9317E}" type="pres">
      <dgm:prSet presAssocID="{55EBFD63-FBA6-4D68-8ED1-36C9078CF317}" presName="sibTrans" presStyleLbl="sibTrans2D1" presStyleIdx="0" presStyleCnt="7" custScaleX="136931" custLinFactNeighborX="20210" custLinFactNeighborY="-93015"/>
      <dgm:spPr/>
      <dgm:t>
        <a:bodyPr/>
        <a:lstStyle/>
        <a:p>
          <a:endParaRPr lang="ru-RU"/>
        </a:p>
      </dgm:t>
    </dgm:pt>
    <dgm:pt modelId="{2A9AACDC-7372-46EF-A026-31C1FC13F9E6}" type="pres">
      <dgm:prSet presAssocID="{55EBFD63-FBA6-4D68-8ED1-36C9078CF317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E501B120-D4A5-4AC2-9B8D-53737DB303E9}" type="pres">
      <dgm:prSet presAssocID="{BC23C4BF-276F-4016-B86A-3078FD6D064A}" presName="node" presStyleLbl="node1" presStyleIdx="1" presStyleCnt="7" custAng="0" custScaleX="135138" custScaleY="123996" custRadScaleRad="152634" custRadScaleInc="471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C0E7F8-DEA4-4666-9361-4B34E12F4546}" type="pres">
      <dgm:prSet presAssocID="{A3842CBB-B882-4B40-B095-60C7CB51B9E5}" presName="sibTrans" presStyleLbl="sibTrans2D1" presStyleIdx="1" presStyleCnt="7" custScaleX="165050"/>
      <dgm:spPr/>
      <dgm:t>
        <a:bodyPr/>
        <a:lstStyle/>
        <a:p>
          <a:endParaRPr lang="ru-RU"/>
        </a:p>
      </dgm:t>
    </dgm:pt>
    <dgm:pt modelId="{455418F9-865A-45DA-A619-72E00A6AFB6A}" type="pres">
      <dgm:prSet presAssocID="{A3842CBB-B882-4B40-B095-60C7CB51B9E5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FE8151C8-DB5E-4568-A5AE-869A16B1746E}" type="pres">
      <dgm:prSet presAssocID="{5778AA2B-66BC-451F-82BF-91012EAD2778}" presName="node" presStyleLbl="node1" presStyleIdx="2" presStyleCnt="7" custScaleX="122586" custScaleY="122585" custRadScaleRad="160786" custRadScaleInc="-7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134E1-6EE4-4370-93D3-21920980AEFE}" type="pres">
      <dgm:prSet presAssocID="{31845998-7A93-462E-A84D-EABE3D7CB64D}" presName="sibTrans" presStyleLbl="sibTrans2D1" presStyleIdx="2" presStyleCnt="7" custScaleX="160524"/>
      <dgm:spPr/>
      <dgm:t>
        <a:bodyPr/>
        <a:lstStyle/>
        <a:p>
          <a:endParaRPr lang="ru-RU"/>
        </a:p>
      </dgm:t>
    </dgm:pt>
    <dgm:pt modelId="{74E8BBD1-4324-4F18-B39F-F74DD984DC75}" type="pres">
      <dgm:prSet presAssocID="{31845998-7A93-462E-A84D-EABE3D7CB64D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23E00129-8CC8-4DC7-86CA-37A7DF89DF6E}" type="pres">
      <dgm:prSet presAssocID="{04BA83AF-EA09-463F-976C-8ADA2E0FFE28}" presName="node" presStyleLbl="node1" presStyleIdx="3" presStyleCnt="7" custScaleX="122586" custScaleY="122585" custRadScaleRad="113858" custRadScaleInc="-59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26240-A557-46CB-A8B5-177E20195C2C}" type="pres">
      <dgm:prSet presAssocID="{838F7663-7C15-44BD-8358-83F673B1BDE2}" presName="sibTrans" presStyleLbl="sibTrans2D1" presStyleIdx="3" presStyleCnt="7"/>
      <dgm:spPr/>
      <dgm:t>
        <a:bodyPr/>
        <a:lstStyle/>
        <a:p>
          <a:endParaRPr lang="ru-RU"/>
        </a:p>
      </dgm:t>
    </dgm:pt>
    <dgm:pt modelId="{44E6F402-4A0C-47A2-BCA5-4869F01AD3F4}" type="pres">
      <dgm:prSet presAssocID="{838F7663-7C15-44BD-8358-83F673B1BDE2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66FFC320-A3DD-406E-A667-0DF7B91ECE4E}" type="pres">
      <dgm:prSet presAssocID="{649533A1-9681-43C7-8179-8B877F7F0ECE}" presName="node" presStyleLbl="node1" presStyleIdx="4" presStyleCnt="7" custScaleX="122586" custScaleY="122585" custRadScaleRad="105085" custRadScaleInc="36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C3D593-D7CF-4B16-8BDE-A51E8E23557C}" type="pres">
      <dgm:prSet presAssocID="{AE166DB6-7B35-44F1-A8A2-A0A94680B998}" presName="sibTrans" presStyleLbl="sibTrans2D1" presStyleIdx="4" presStyleCnt="7" custScaleX="210357" custLinFactY="17786" custLinFactNeighborX="-53385" custLinFactNeighborY="100000"/>
      <dgm:spPr/>
      <dgm:t>
        <a:bodyPr/>
        <a:lstStyle/>
        <a:p>
          <a:endParaRPr lang="ru-RU"/>
        </a:p>
      </dgm:t>
    </dgm:pt>
    <dgm:pt modelId="{353F0738-3D10-4D76-B944-3BB8AEE232EF}" type="pres">
      <dgm:prSet presAssocID="{AE166DB6-7B35-44F1-A8A2-A0A94680B998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2E390EC4-25F8-451E-B29B-A6FCF1C374E3}" type="pres">
      <dgm:prSet presAssocID="{0C14304E-A414-4C24-996A-D86222C567E4}" presName="node" presStyleLbl="node1" presStyleIdx="5" presStyleCnt="7" custScaleX="136093" custScaleY="133401" custRadScaleRad="165360" custRadScaleInc="2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4426A0-DE17-4857-9906-A60EAEE6E5EC}" type="pres">
      <dgm:prSet presAssocID="{8D1D3C9E-C48C-458F-9C36-1DE580134B8F}" presName="sibTrans" presStyleLbl="sibTrans2D1" presStyleIdx="5" presStyleCnt="7" custScaleX="143390" custLinFactNeighborX="-39648" custLinFactNeighborY="-6041"/>
      <dgm:spPr/>
      <dgm:t>
        <a:bodyPr/>
        <a:lstStyle/>
        <a:p>
          <a:endParaRPr lang="ru-RU"/>
        </a:p>
      </dgm:t>
    </dgm:pt>
    <dgm:pt modelId="{61D40F48-E2D1-4FD0-8592-A593F941172A}" type="pres">
      <dgm:prSet presAssocID="{8D1D3C9E-C48C-458F-9C36-1DE580134B8F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63225BFA-E60B-48DC-A09A-3634DD90012D}" type="pres">
      <dgm:prSet presAssocID="{A22E5155-6512-4CB1-A219-8CAB892B9852}" presName="node" presStyleLbl="node1" presStyleIdx="6" presStyleCnt="7" custScaleX="129832" custScaleY="115735" custRadScaleRad="149411" custRadScaleInc="-31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47DCDE-8E90-4F2F-A95E-D8D27F93924D}" type="pres">
      <dgm:prSet presAssocID="{87A16036-E36F-4E6B-8ABC-5477B103E09C}" presName="sibTrans" presStyleLbl="sibTrans2D1" presStyleIdx="6" presStyleCnt="7" custAng="488888" custScaleX="139558" custLinFactNeighborX="-10558" custLinFactNeighborY="-93751"/>
      <dgm:spPr/>
      <dgm:t>
        <a:bodyPr/>
        <a:lstStyle/>
        <a:p>
          <a:endParaRPr lang="ru-RU"/>
        </a:p>
      </dgm:t>
    </dgm:pt>
    <dgm:pt modelId="{46829EA5-482E-4B8D-8170-256F015AA22C}" type="pres">
      <dgm:prSet presAssocID="{87A16036-E36F-4E6B-8ABC-5477B103E09C}" presName="connectorText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BE402DFA-EFDE-4583-8805-F91A837E8269}" srcId="{EF5D91A9-3137-487C-8F7C-EF2D0D730463}" destId="{04BA83AF-EA09-463F-976C-8ADA2E0FFE28}" srcOrd="3" destOrd="0" parTransId="{C8EA6D98-2897-4884-B89C-2DF9E20CFC37}" sibTransId="{838F7663-7C15-44BD-8358-83F673B1BDE2}"/>
    <dgm:cxn modelId="{88461055-1048-41FD-8FA2-3C3EF0AD4C91}" srcId="{EF5D91A9-3137-487C-8F7C-EF2D0D730463}" destId="{DF790BE6-A32E-4575-B91F-6CC44109B903}" srcOrd="0" destOrd="0" parTransId="{4CC70776-0A40-4763-9A97-1F23438FCB5C}" sibTransId="{55EBFD63-FBA6-4D68-8ED1-36C9078CF317}"/>
    <dgm:cxn modelId="{C03E9F3E-7FDA-4853-9DF2-A80B51F0360B}" srcId="{EF5D91A9-3137-487C-8F7C-EF2D0D730463}" destId="{0C14304E-A414-4C24-996A-D86222C567E4}" srcOrd="5" destOrd="0" parTransId="{7DD7DEBF-E55B-490D-8558-C8F1B18EC035}" sibTransId="{8D1D3C9E-C48C-458F-9C36-1DE580134B8F}"/>
    <dgm:cxn modelId="{E1E38E23-C8FB-45C2-B203-ABD75A74E7C7}" srcId="{EF5D91A9-3137-487C-8F7C-EF2D0D730463}" destId="{A22E5155-6512-4CB1-A219-8CAB892B9852}" srcOrd="6" destOrd="0" parTransId="{2ECCD90C-F1A1-4FC3-8137-F8CC223C6F2E}" sibTransId="{87A16036-E36F-4E6B-8ABC-5477B103E09C}"/>
    <dgm:cxn modelId="{400D24AA-87A1-4348-9C9E-46D27529049C}" type="presOf" srcId="{04BA83AF-EA09-463F-976C-8ADA2E0FFE28}" destId="{23E00129-8CC8-4DC7-86CA-37A7DF89DF6E}" srcOrd="0" destOrd="0" presId="urn:microsoft.com/office/officeart/2005/8/layout/cycle2"/>
    <dgm:cxn modelId="{6250493B-6D70-48D9-9133-F642E268F0A5}" type="presOf" srcId="{8D1D3C9E-C48C-458F-9C36-1DE580134B8F}" destId="{9E4426A0-DE17-4857-9906-A60EAEE6E5EC}" srcOrd="0" destOrd="0" presId="urn:microsoft.com/office/officeart/2005/8/layout/cycle2"/>
    <dgm:cxn modelId="{2CFE97EA-0D8A-4003-BA69-367F0BFA34E4}" type="presOf" srcId="{AE166DB6-7B35-44F1-A8A2-A0A94680B998}" destId="{ACC3D593-D7CF-4B16-8BDE-A51E8E23557C}" srcOrd="0" destOrd="0" presId="urn:microsoft.com/office/officeart/2005/8/layout/cycle2"/>
    <dgm:cxn modelId="{DA8402C7-FB43-485A-A1FC-CF645129A69C}" type="presOf" srcId="{A22E5155-6512-4CB1-A219-8CAB892B9852}" destId="{63225BFA-E60B-48DC-A09A-3634DD90012D}" srcOrd="0" destOrd="0" presId="urn:microsoft.com/office/officeart/2005/8/layout/cycle2"/>
    <dgm:cxn modelId="{5B5CDA64-4DE3-4FB7-8189-F4EB5E7429B7}" type="presOf" srcId="{A3842CBB-B882-4B40-B095-60C7CB51B9E5}" destId="{455418F9-865A-45DA-A619-72E00A6AFB6A}" srcOrd="1" destOrd="0" presId="urn:microsoft.com/office/officeart/2005/8/layout/cycle2"/>
    <dgm:cxn modelId="{1A28185D-69FF-421A-9553-9D609580D0FB}" type="presOf" srcId="{0C14304E-A414-4C24-996A-D86222C567E4}" destId="{2E390EC4-25F8-451E-B29B-A6FCF1C374E3}" srcOrd="0" destOrd="0" presId="urn:microsoft.com/office/officeart/2005/8/layout/cycle2"/>
    <dgm:cxn modelId="{41AA516A-86EB-4A47-88FC-C2167E6CD025}" type="presOf" srcId="{649533A1-9681-43C7-8179-8B877F7F0ECE}" destId="{66FFC320-A3DD-406E-A667-0DF7B91ECE4E}" srcOrd="0" destOrd="0" presId="urn:microsoft.com/office/officeart/2005/8/layout/cycle2"/>
    <dgm:cxn modelId="{FEE1CB91-53EE-4BE3-8A11-DBEEC03BCB7A}" type="presOf" srcId="{EF5D91A9-3137-487C-8F7C-EF2D0D730463}" destId="{004D5FD1-0152-4985-9899-A038367886F5}" srcOrd="0" destOrd="0" presId="urn:microsoft.com/office/officeart/2005/8/layout/cycle2"/>
    <dgm:cxn modelId="{190D1A5F-F6D5-4065-88C3-1B5AA0EE6301}" type="presOf" srcId="{31845998-7A93-462E-A84D-EABE3D7CB64D}" destId="{74E8BBD1-4324-4F18-B39F-F74DD984DC75}" srcOrd="1" destOrd="0" presId="urn:microsoft.com/office/officeart/2005/8/layout/cycle2"/>
    <dgm:cxn modelId="{89704DA0-9D98-4071-815C-E3B8C889D14A}" type="presOf" srcId="{8D1D3C9E-C48C-458F-9C36-1DE580134B8F}" destId="{61D40F48-E2D1-4FD0-8592-A593F941172A}" srcOrd="1" destOrd="0" presId="urn:microsoft.com/office/officeart/2005/8/layout/cycle2"/>
    <dgm:cxn modelId="{D1EB2652-84D2-42BF-ADDE-047057C7AB46}" type="presOf" srcId="{A3842CBB-B882-4B40-B095-60C7CB51B9E5}" destId="{89C0E7F8-DEA4-4666-9361-4B34E12F4546}" srcOrd="0" destOrd="0" presId="urn:microsoft.com/office/officeart/2005/8/layout/cycle2"/>
    <dgm:cxn modelId="{BE86256A-3ADD-4896-8C74-DFFD22E61449}" srcId="{EF5D91A9-3137-487C-8F7C-EF2D0D730463}" destId="{5778AA2B-66BC-451F-82BF-91012EAD2778}" srcOrd="2" destOrd="0" parTransId="{AF70F323-7600-4C74-AE84-E2587A1FAF5E}" sibTransId="{31845998-7A93-462E-A84D-EABE3D7CB64D}"/>
    <dgm:cxn modelId="{4783DA53-8165-48ED-BF94-D025F7B72B80}" srcId="{EF5D91A9-3137-487C-8F7C-EF2D0D730463}" destId="{BC23C4BF-276F-4016-B86A-3078FD6D064A}" srcOrd="1" destOrd="0" parTransId="{50F39533-78E0-4105-A1A9-11BEDAF8102E}" sibTransId="{A3842CBB-B882-4B40-B095-60C7CB51B9E5}"/>
    <dgm:cxn modelId="{E0D4ECC8-240F-401B-85F5-14C9E2642C0D}" type="presOf" srcId="{87A16036-E36F-4E6B-8ABC-5477B103E09C}" destId="{2F47DCDE-8E90-4F2F-A95E-D8D27F93924D}" srcOrd="0" destOrd="0" presId="urn:microsoft.com/office/officeart/2005/8/layout/cycle2"/>
    <dgm:cxn modelId="{3E726265-8086-4808-9F4A-EDAC1555DF79}" type="presOf" srcId="{55EBFD63-FBA6-4D68-8ED1-36C9078CF317}" destId="{2A9AACDC-7372-46EF-A026-31C1FC13F9E6}" srcOrd="1" destOrd="0" presId="urn:microsoft.com/office/officeart/2005/8/layout/cycle2"/>
    <dgm:cxn modelId="{885A5239-48A9-4737-978D-03431077B242}" type="presOf" srcId="{838F7663-7C15-44BD-8358-83F673B1BDE2}" destId="{69026240-A557-46CB-A8B5-177E20195C2C}" srcOrd="0" destOrd="0" presId="urn:microsoft.com/office/officeart/2005/8/layout/cycle2"/>
    <dgm:cxn modelId="{91B017D5-FDE3-4931-A8AC-9FFF0E7A4D44}" type="presOf" srcId="{BC23C4BF-276F-4016-B86A-3078FD6D064A}" destId="{E501B120-D4A5-4AC2-9B8D-53737DB303E9}" srcOrd="0" destOrd="0" presId="urn:microsoft.com/office/officeart/2005/8/layout/cycle2"/>
    <dgm:cxn modelId="{04EF9A66-84A6-4C2A-AFEB-322765EA1BD3}" type="presOf" srcId="{5778AA2B-66BC-451F-82BF-91012EAD2778}" destId="{FE8151C8-DB5E-4568-A5AE-869A16B1746E}" srcOrd="0" destOrd="0" presId="urn:microsoft.com/office/officeart/2005/8/layout/cycle2"/>
    <dgm:cxn modelId="{694D5222-B5FF-4709-9C1E-43B6B62F775A}" type="presOf" srcId="{838F7663-7C15-44BD-8358-83F673B1BDE2}" destId="{44E6F402-4A0C-47A2-BCA5-4869F01AD3F4}" srcOrd="1" destOrd="0" presId="urn:microsoft.com/office/officeart/2005/8/layout/cycle2"/>
    <dgm:cxn modelId="{2F913AF5-4546-40F5-98B1-AF5CFBD23A2C}" type="presOf" srcId="{55EBFD63-FBA6-4D68-8ED1-36C9078CF317}" destId="{4864D293-8E9C-4E5E-9E9A-0994F1B9317E}" srcOrd="0" destOrd="0" presId="urn:microsoft.com/office/officeart/2005/8/layout/cycle2"/>
    <dgm:cxn modelId="{0837F283-B35D-4087-948A-570D14A56FDE}" type="presOf" srcId="{AE166DB6-7B35-44F1-A8A2-A0A94680B998}" destId="{353F0738-3D10-4D76-B944-3BB8AEE232EF}" srcOrd="1" destOrd="0" presId="urn:microsoft.com/office/officeart/2005/8/layout/cycle2"/>
    <dgm:cxn modelId="{9FC42847-20F7-4E4A-8078-940C7CAE9DAD}" srcId="{EF5D91A9-3137-487C-8F7C-EF2D0D730463}" destId="{649533A1-9681-43C7-8179-8B877F7F0ECE}" srcOrd="4" destOrd="0" parTransId="{39040BF7-2B1F-42F9-9723-CCDD638665FB}" sibTransId="{AE166DB6-7B35-44F1-A8A2-A0A94680B998}"/>
    <dgm:cxn modelId="{94C16E16-B6D5-4918-8475-A35D3333E182}" type="presOf" srcId="{DF790BE6-A32E-4575-B91F-6CC44109B903}" destId="{24C1BB34-430D-46D2-9E0B-44164020E263}" srcOrd="0" destOrd="0" presId="urn:microsoft.com/office/officeart/2005/8/layout/cycle2"/>
    <dgm:cxn modelId="{2C48C623-1669-4115-8C2F-4F874DB52C54}" type="presOf" srcId="{31845998-7A93-462E-A84D-EABE3D7CB64D}" destId="{028134E1-6EE4-4370-93D3-21920980AEFE}" srcOrd="0" destOrd="0" presId="urn:microsoft.com/office/officeart/2005/8/layout/cycle2"/>
    <dgm:cxn modelId="{841D2945-1BB9-438A-AFD2-4D33EEC13EEC}" type="presOf" srcId="{87A16036-E36F-4E6B-8ABC-5477B103E09C}" destId="{46829EA5-482E-4B8D-8170-256F015AA22C}" srcOrd="1" destOrd="0" presId="urn:microsoft.com/office/officeart/2005/8/layout/cycle2"/>
    <dgm:cxn modelId="{7749DA3E-8B90-4BE7-A71D-CEBBFEADDB56}" type="presParOf" srcId="{004D5FD1-0152-4985-9899-A038367886F5}" destId="{24C1BB34-430D-46D2-9E0B-44164020E263}" srcOrd="0" destOrd="0" presId="urn:microsoft.com/office/officeart/2005/8/layout/cycle2"/>
    <dgm:cxn modelId="{D2B93E32-9D99-464A-B61A-141A3A129534}" type="presParOf" srcId="{004D5FD1-0152-4985-9899-A038367886F5}" destId="{4864D293-8E9C-4E5E-9E9A-0994F1B9317E}" srcOrd="1" destOrd="0" presId="urn:microsoft.com/office/officeart/2005/8/layout/cycle2"/>
    <dgm:cxn modelId="{17D0DDCB-6CEA-40E0-9A33-EB29C4B83977}" type="presParOf" srcId="{4864D293-8E9C-4E5E-9E9A-0994F1B9317E}" destId="{2A9AACDC-7372-46EF-A026-31C1FC13F9E6}" srcOrd="0" destOrd="0" presId="urn:microsoft.com/office/officeart/2005/8/layout/cycle2"/>
    <dgm:cxn modelId="{D6C4FABB-AA9A-43ED-A4C4-4F2910DC27D3}" type="presParOf" srcId="{004D5FD1-0152-4985-9899-A038367886F5}" destId="{E501B120-D4A5-4AC2-9B8D-53737DB303E9}" srcOrd="2" destOrd="0" presId="urn:microsoft.com/office/officeart/2005/8/layout/cycle2"/>
    <dgm:cxn modelId="{88EDCFA6-FA7D-4A4F-9E5E-024BDB3DD315}" type="presParOf" srcId="{004D5FD1-0152-4985-9899-A038367886F5}" destId="{89C0E7F8-DEA4-4666-9361-4B34E12F4546}" srcOrd="3" destOrd="0" presId="urn:microsoft.com/office/officeart/2005/8/layout/cycle2"/>
    <dgm:cxn modelId="{1834A683-5103-4759-87E1-150CF3FA4D04}" type="presParOf" srcId="{89C0E7F8-DEA4-4666-9361-4B34E12F4546}" destId="{455418F9-865A-45DA-A619-72E00A6AFB6A}" srcOrd="0" destOrd="0" presId="urn:microsoft.com/office/officeart/2005/8/layout/cycle2"/>
    <dgm:cxn modelId="{792821E1-BCDD-488C-9A44-733B9C3DC587}" type="presParOf" srcId="{004D5FD1-0152-4985-9899-A038367886F5}" destId="{FE8151C8-DB5E-4568-A5AE-869A16B1746E}" srcOrd="4" destOrd="0" presId="urn:microsoft.com/office/officeart/2005/8/layout/cycle2"/>
    <dgm:cxn modelId="{8D081EF3-D6EB-48A7-BC34-DB3D17505922}" type="presParOf" srcId="{004D5FD1-0152-4985-9899-A038367886F5}" destId="{028134E1-6EE4-4370-93D3-21920980AEFE}" srcOrd="5" destOrd="0" presId="urn:microsoft.com/office/officeart/2005/8/layout/cycle2"/>
    <dgm:cxn modelId="{BEF71F66-93F9-4C6A-8B0C-709FD17E162F}" type="presParOf" srcId="{028134E1-6EE4-4370-93D3-21920980AEFE}" destId="{74E8BBD1-4324-4F18-B39F-F74DD984DC75}" srcOrd="0" destOrd="0" presId="urn:microsoft.com/office/officeart/2005/8/layout/cycle2"/>
    <dgm:cxn modelId="{11DF10B1-2471-423E-87A5-E28D4606C1C3}" type="presParOf" srcId="{004D5FD1-0152-4985-9899-A038367886F5}" destId="{23E00129-8CC8-4DC7-86CA-37A7DF89DF6E}" srcOrd="6" destOrd="0" presId="urn:microsoft.com/office/officeart/2005/8/layout/cycle2"/>
    <dgm:cxn modelId="{F517B66C-DAEB-4D0C-AAF6-240C9C839187}" type="presParOf" srcId="{004D5FD1-0152-4985-9899-A038367886F5}" destId="{69026240-A557-46CB-A8B5-177E20195C2C}" srcOrd="7" destOrd="0" presId="urn:microsoft.com/office/officeart/2005/8/layout/cycle2"/>
    <dgm:cxn modelId="{7688A0AD-2625-4258-9012-98F35EF2737F}" type="presParOf" srcId="{69026240-A557-46CB-A8B5-177E20195C2C}" destId="{44E6F402-4A0C-47A2-BCA5-4869F01AD3F4}" srcOrd="0" destOrd="0" presId="urn:microsoft.com/office/officeart/2005/8/layout/cycle2"/>
    <dgm:cxn modelId="{925F74CD-682F-4D4B-A132-AD1B62A22FB8}" type="presParOf" srcId="{004D5FD1-0152-4985-9899-A038367886F5}" destId="{66FFC320-A3DD-406E-A667-0DF7B91ECE4E}" srcOrd="8" destOrd="0" presId="urn:microsoft.com/office/officeart/2005/8/layout/cycle2"/>
    <dgm:cxn modelId="{B3B7FFCE-BCC9-479C-8D6E-AEE5FC92E2BA}" type="presParOf" srcId="{004D5FD1-0152-4985-9899-A038367886F5}" destId="{ACC3D593-D7CF-4B16-8BDE-A51E8E23557C}" srcOrd="9" destOrd="0" presId="urn:microsoft.com/office/officeart/2005/8/layout/cycle2"/>
    <dgm:cxn modelId="{36D6C200-C9F5-4CBA-90A7-13349BD0B7BE}" type="presParOf" srcId="{ACC3D593-D7CF-4B16-8BDE-A51E8E23557C}" destId="{353F0738-3D10-4D76-B944-3BB8AEE232EF}" srcOrd="0" destOrd="0" presId="urn:microsoft.com/office/officeart/2005/8/layout/cycle2"/>
    <dgm:cxn modelId="{81063D8F-9644-4606-B58F-4073FDD60FCC}" type="presParOf" srcId="{004D5FD1-0152-4985-9899-A038367886F5}" destId="{2E390EC4-25F8-451E-B29B-A6FCF1C374E3}" srcOrd="10" destOrd="0" presId="urn:microsoft.com/office/officeart/2005/8/layout/cycle2"/>
    <dgm:cxn modelId="{29757EA3-1535-434B-A754-733CABBB3366}" type="presParOf" srcId="{004D5FD1-0152-4985-9899-A038367886F5}" destId="{9E4426A0-DE17-4857-9906-A60EAEE6E5EC}" srcOrd="11" destOrd="0" presId="urn:microsoft.com/office/officeart/2005/8/layout/cycle2"/>
    <dgm:cxn modelId="{631BB221-1062-4CD1-A1B0-A867C5D7C5E5}" type="presParOf" srcId="{9E4426A0-DE17-4857-9906-A60EAEE6E5EC}" destId="{61D40F48-E2D1-4FD0-8592-A593F941172A}" srcOrd="0" destOrd="0" presId="urn:microsoft.com/office/officeart/2005/8/layout/cycle2"/>
    <dgm:cxn modelId="{1017C75E-B577-4558-8A1E-C2D3BFDA00C2}" type="presParOf" srcId="{004D5FD1-0152-4985-9899-A038367886F5}" destId="{63225BFA-E60B-48DC-A09A-3634DD90012D}" srcOrd="12" destOrd="0" presId="urn:microsoft.com/office/officeart/2005/8/layout/cycle2"/>
    <dgm:cxn modelId="{3DC060A6-25A2-45DB-B12A-1C71A4CDE1A1}" type="presParOf" srcId="{004D5FD1-0152-4985-9899-A038367886F5}" destId="{2F47DCDE-8E90-4F2F-A95E-D8D27F93924D}" srcOrd="13" destOrd="0" presId="urn:microsoft.com/office/officeart/2005/8/layout/cycle2"/>
    <dgm:cxn modelId="{609CC89E-95CB-4A0E-923F-59F0E83EB948}" type="presParOf" srcId="{2F47DCDE-8E90-4F2F-A95E-D8D27F93924D}" destId="{46829EA5-482E-4B8D-8170-256F015AA22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3ACEF79-89ED-4958-9907-437CA2C2EE98}" type="doc">
      <dgm:prSet loTypeId="urn:microsoft.com/office/officeart/2005/8/layout/vList3#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D35C97-BB2A-4A03-9A5E-2CAAF6BD0521}">
      <dgm:prSet custT="1"/>
      <dgm:spPr/>
      <dgm:t>
        <a:bodyPr/>
        <a:lstStyle/>
        <a:p>
          <a:pPr rtl="0"/>
          <a:r>
            <a:rPr lang="ru-RU" sz="2400" b="1" dirty="0" smtClean="0">
              <a:latin typeface="Arial Narrow" panose="020B0606020202030204" pitchFamily="34" charset="0"/>
            </a:rPr>
            <a:t>Кёрлинг-- командная спортивная игра на ледяной площадке. Участники двух команд поочерёдно пускают по льду специальные тяжёлые гранитные снаряды («камни») в сторону размеченной на льду мишени («дома»)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3BFBEF46-CED0-4174-A801-55CC6D9038D9}" type="parTrans" cxnId="{243516AD-A3BB-4AEB-A441-976182F7C5BD}">
      <dgm:prSet/>
      <dgm:spPr/>
      <dgm:t>
        <a:bodyPr/>
        <a:lstStyle/>
        <a:p>
          <a:endParaRPr lang="ru-RU"/>
        </a:p>
      </dgm:t>
    </dgm:pt>
    <dgm:pt modelId="{465829AE-F556-463D-8567-94DFDB706ABF}" type="sibTrans" cxnId="{243516AD-A3BB-4AEB-A441-976182F7C5BD}">
      <dgm:prSet/>
      <dgm:spPr/>
      <dgm:t>
        <a:bodyPr/>
        <a:lstStyle/>
        <a:p>
          <a:endParaRPr lang="ru-RU"/>
        </a:p>
      </dgm:t>
    </dgm:pt>
    <dgm:pt modelId="{D8A7AB94-32CA-4B55-954F-D48D5DBCF209}">
      <dgm:prSet custT="1"/>
      <dgm:spPr/>
      <dgm:t>
        <a:bodyPr/>
        <a:lstStyle/>
        <a:p>
          <a:pPr rtl="0"/>
          <a:r>
            <a:rPr lang="ru-RU" sz="2400" b="1" dirty="0" smtClean="0">
              <a:latin typeface="Arial Narrow" panose="020B0606020202030204" pitchFamily="34" charset="0"/>
            </a:rPr>
            <a:t>Площадка для игры в керлинг представляет собой вытянутый прямоугольник. Основным компонентом разметки площадки является зачетный круг, называемый домом. Цель игры - попасть битой в мишень, вытолкнув из нее биту соперника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3B0CFC37-0516-4E11-AABC-0AD6591C9F84}" type="parTrans" cxnId="{802C07A9-FEC0-4004-8393-D548395A2453}">
      <dgm:prSet/>
      <dgm:spPr/>
      <dgm:t>
        <a:bodyPr/>
        <a:lstStyle/>
        <a:p>
          <a:endParaRPr lang="ru-RU"/>
        </a:p>
      </dgm:t>
    </dgm:pt>
    <dgm:pt modelId="{35D4DED9-DD8C-4B90-ABDC-71BD483838FE}" type="sibTrans" cxnId="{802C07A9-FEC0-4004-8393-D548395A2453}">
      <dgm:prSet/>
      <dgm:spPr/>
      <dgm:t>
        <a:bodyPr/>
        <a:lstStyle/>
        <a:p>
          <a:endParaRPr lang="ru-RU"/>
        </a:p>
      </dgm:t>
    </dgm:pt>
    <dgm:pt modelId="{7B7BBDD6-FA6E-42C3-A52C-35D360A98D63}">
      <dgm:prSet custT="1"/>
      <dgm:spPr/>
      <dgm:t>
        <a:bodyPr/>
        <a:lstStyle/>
        <a:p>
          <a:pPr rtl="0"/>
          <a:r>
            <a:rPr lang="ru-RU" sz="2400" b="1" dirty="0" smtClean="0">
              <a:latin typeface="Arial Narrow" panose="020B0606020202030204" pitchFamily="34" charset="0"/>
            </a:rPr>
            <a:t>Победителем считается команда, набравшая большую сумму очков. Игра состоит из 10 отдельных частей, называемых "эндами"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29CE9082-8618-4173-A946-F3860B2DB06B}" type="parTrans" cxnId="{8E8D91C5-C285-4E77-906F-6A1BCF8332C4}">
      <dgm:prSet/>
      <dgm:spPr/>
      <dgm:t>
        <a:bodyPr/>
        <a:lstStyle/>
        <a:p>
          <a:endParaRPr lang="ru-RU"/>
        </a:p>
      </dgm:t>
    </dgm:pt>
    <dgm:pt modelId="{BEA5609B-6FBD-40DF-A358-1D13FD338998}" type="sibTrans" cxnId="{8E8D91C5-C285-4E77-906F-6A1BCF8332C4}">
      <dgm:prSet/>
      <dgm:spPr/>
      <dgm:t>
        <a:bodyPr/>
        <a:lstStyle/>
        <a:p>
          <a:endParaRPr lang="ru-RU"/>
        </a:p>
      </dgm:t>
    </dgm:pt>
    <dgm:pt modelId="{B97C2743-ACBB-4E27-8C82-0BE54E569AB6}" type="pres">
      <dgm:prSet presAssocID="{D3ACEF79-89ED-4958-9907-437CA2C2EE9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60E73E-EB13-4D97-9E95-4AB987D4CAA1}" type="pres">
      <dgm:prSet presAssocID="{ABD35C97-BB2A-4A03-9A5E-2CAAF6BD0521}" presName="composite" presStyleCnt="0"/>
      <dgm:spPr/>
    </dgm:pt>
    <dgm:pt modelId="{2D6F443B-430A-4689-82F3-1DBFE8022461}" type="pres">
      <dgm:prSet presAssocID="{ABD35C97-BB2A-4A03-9A5E-2CAAF6BD0521}" presName="imgShp" presStyleLbl="fgImgPlace1" presStyleIdx="0" presStyleCnt="3" custLinFactNeighborX="-82129" custLinFactNeighborY="-30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283D439A-8F88-47E1-97C1-16F17D3A2A94}" type="pres">
      <dgm:prSet presAssocID="{ABD35C97-BB2A-4A03-9A5E-2CAAF6BD0521}" presName="txShp" presStyleLbl="node1" presStyleIdx="0" presStyleCnt="3" custScaleX="140540" custLinFactNeighborX="4616" custLinFactNeighborY="-1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99313-7E92-493B-9132-CE3FAF40DFDC}" type="pres">
      <dgm:prSet presAssocID="{465829AE-F556-463D-8567-94DFDB706ABF}" presName="spacing" presStyleCnt="0"/>
      <dgm:spPr/>
    </dgm:pt>
    <dgm:pt modelId="{325DC3EB-2989-40B7-B23E-73FC4B0BFB77}" type="pres">
      <dgm:prSet presAssocID="{D8A7AB94-32CA-4B55-954F-D48D5DBCF209}" presName="composite" presStyleCnt="0"/>
      <dgm:spPr/>
    </dgm:pt>
    <dgm:pt modelId="{95F056F5-4974-4D20-ACBE-0441325C31E5}" type="pres">
      <dgm:prSet presAssocID="{D8A7AB94-32CA-4B55-954F-D48D5DBCF209}" presName="imgShp" presStyleLbl="fgImgPlace1" presStyleIdx="1" presStyleCnt="3" custLinFactNeighborX="-75679" custLinFactNeighborY="528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36065207-9E16-4FAC-B0DD-B3B5F60E6EC3}" type="pres">
      <dgm:prSet presAssocID="{D8A7AB94-32CA-4B55-954F-D48D5DBCF209}" presName="txShp" presStyleLbl="node1" presStyleIdx="1" presStyleCnt="3" custScaleX="140540" custLinFactNeighborX="4616" custLinFactNeighborY="-1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09F232-C912-408C-8900-0FE636FB8CAA}" type="pres">
      <dgm:prSet presAssocID="{35D4DED9-DD8C-4B90-ABDC-71BD483838FE}" presName="spacing" presStyleCnt="0"/>
      <dgm:spPr/>
    </dgm:pt>
    <dgm:pt modelId="{C7785478-D3DA-4E92-B162-E226DCD10147}" type="pres">
      <dgm:prSet presAssocID="{7B7BBDD6-FA6E-42C3-A52C-35D360A98D63}" presName="composite" presStyleCnt="0"/>
      <dgm:spPr/>
    </dgm:pt>
    <dgm:pt modelId="{149E1C07-3B67-40A2-A9EE-E38D91BA4B29}" type="pres">
      <dgm:prSet presAssocID="{7B7BBDD6-FA6E-42C3-A52C-35D360A98D63}" presName="imgShp" presStyleLbl="fgImgPlace1" presStyleIdx="2" presStyleCnt="3" custLinFactNeighborX="-75679" custLinFactNeighborY="356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ru-RU"/>
        </a:p>
      </dgm:t>
    </dgm:pt>
    <dgm:pt modelId="{8D050B2C-3178-4CED-839B-D90B079C215C}" type="pres">
      <dgm:prSet presAssocID="{7B7BBDD6-FA6E-42C3-A52C-35D360A98D63}" presName="txShp" presStyleLbl="node1" presStyleIdx="2" presStyleCnt="3" custScaleX="140540" custLinFactNeighborX="4616" custLinFactNeighborY="-1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35C1F2-1496-4310-A088-E066F93DA182}" type="presOf" srcId="{ABD35C97-BB2A-4A03-9A5E-2CAAF6BD0521}" destId="{283D439A-8F88-47E1-97C1-16F17D3A2A94}" srcOrd="0" destOrd="0" presId="urn:microsoft.com/office/officeart/2005/8/layout/vList3#9"/>
    <dgm:cxn modelId="{55A4CD97-4BCE-4A48-AC62-7C6BE91959E3}" type="presOf" srcId="{D3ACEF79-89ED-4958-9907-437CA2C2EE98}" destId="{B97C2743-ACBB-4E27-8C82-0BE54E569AB6}" srcOrd="0" destOrd="0" presId="urn:microsoft.com/office/officeart/2005/8/layout/vList3#9"/>
    <dgm:cxn modelId="{8E8D91C5-C285-4E77-906F-6A1BCF8332C4}" srcId="{D3ACEF79-89ED-4958-9907-437CA2C2EE98}" destId="{7B7BBDD6-FA6E-42C3-A52C-35D360A98D63}" srcOrd="2" destOrd="0" parTransId="{29CE9082-8618-4173-A946-F3860B2DB06B}" sibTransId="{BEA5609B-6FBD-40DF-A358-1D13FD338998}"/>
    <dgm:cxn modelId="{243516AD-A3BB-4AEB-A441-976182F7C5BD}" srcId="{D3ACEF79-89ED-4958-9907-437CA2C2EE98}" destId="{ABD35C97-BB2A-4A03-9A5E-2CAAF6BD0521}" srcOrd="0" destOrd="0" parTransId="{3BFBEF46-CED0-4174-A801-55CC6D9038D9}" sibTransId="{465829AE-F556-463D-8567-94DFDB706ABF}"/>
    <dgm:cxn modelId="{A2B2481F-1FFF-4315-A609-995E428415DF}" type="presOf" srcId="{D8A7AB94-32CA-4B55-954F-D48D5DBCF209}" destId="{36065207-9E16-4FAC-B0DD-B3B5F60E6EC3}" srcOrd="0" destOrd="0" presId="urn:microsoft.com/office/officeart/2005/8/layout/vList3#9"/>
    <dgm:cxn modelId="{36C186EA-5C09-4A4B-BE5F-6CEBB55BF7AC}" type="presOf" srcId="{7B7BBDD6-FA6E-42C3-A52C-35D360A98D63}" destId="{8D050B2C-3178-4CED-839B-D90B079C215C}" srcOrd="0" destOrd="0" presId="urn:microsoft.com/office/officeart/2005/8/layout/vList3#9"/>
    <dgm:cxn modelId="{802C07A9-FEC0-4004-8393-D548395A2453}" srcId="{D3ACEF79-89ED-4958-9907-437CA2C2EE98}" destId="{D8A7AB94-32CA-4B55-954F-D48D5DBCF209}" srcOrd="1" destOrd="0" parTransId="{3B0CFC37-0516-4E11-AABC-0AD6591C9F84}" sibTransId="{35D4DED9-DD8C-4B90-ABDC-71BD483838FE}"/>
    <dgm:cxn modelId="{2BC1673A-7E72-4B35-A5B1-84D0C1D7DA69}" type="presParOf" srcId="{B97C2743-ACBB-4E27-8C82-0BE54E569AB6}" destId="{6C60E73E-EB13-4D97-9E95-4AB987D4CAA1}" srcOrd="0" destOrd="0" presId="urn:microsoft.com/office/officeart/2005/8/layout/vList3#9"/>
    <dgm:cxn modelId="{D992D070-A628-445F-9C16-2CFEF2E1BB88}" type="presParOf" srcId="{6C60E73E-EB13-4D97-9E95-4AB987D4CAA1}" destId="{2D6F443B-430A-4689-82F3-1DBFE8022461}" srcOrd="0" destOrd="0" presId="urn:microsoft.com/office/officeart/2005/8/layout/vList3#9"/>
    <dgm:cxn modelId="{E8128E8E-DC8C-468A-8AE1-B18A494B356F}" type="presParOf" srcId="{6C60E73E-EB13-4D97-9E95-4AB987D4CAA1}" destId="{283D439A-8F88-47E1-97C1-16F17D3A2A94}" srcOrd="1" destOrd="0" presId="urn:microsoft.com/office/officeart/2005/8/layout/vList3#9"/>
    <dgm:cxn modelId="{F62E47B5-38B3-4C86-9A69-849525416FAC}" type="presParOf" srcId="{B97C2743-ACBB-4E27-8C82-0BE54E569AB6}" destId="{02599313-7E92-493B-9132-CE3FAF40DFDC}" srcOrd="1" destOrd="0" presId="urn:microsoft.com/office/officeart/2005/8/layout/vList3#9"/>
    <dgm:cxn modelId="{653C1E4B-B5F4-4E75-800F-9D9E3E53F92D}" type="presParOf" srcId="{B97C2743-ACBB-4E27-8C82-0BE54E569AB6}" destId="{325DC3EB-2989-40B7-B23E-73FC4B0BFB77}" srcOrd="2" destOrd="0" presId="urn:microsoft.com/office/officeart/2005/8/layout/vList3#9"/>
    <dgm:cxn modelId="{6C7BC05F-4E65-4199-8BDF-5603B4639720}" type="presParOf" srcId="{325DC3EB-2989-40B7-B23E-73FC4B0BFB77}" destId="{95F056F5-4974-4D20-ACBE-0441325C31E5}" srcOrd="0" destOrd="0" presId="urn:microsoft.com/office/officeart/2005/8/layout/vList3#9"/>
    <dgm:cxn modelId="{9C89CFEE-B7BD-43AB-A062-A78DBA23F6CE}" type="presParOf" srcId="{325DC3EB-2989-40B7-B23E-73FC4B0BFB77}" destId="{36065207-9E16-4FAC-B0DD-B3B5F60E6EC3}" srcOrd="1" destOrd="0" presId="urn:microsoft.com/office/officeart/2005/8/layout/vList3#9"/>
    <dgm:cxn modelId="{25645437-7B66-43F3-996B-334FA74FAF54}" type="presParOf" srcId="{B97C2743-ACBB-4E27-8C82-0BE54E569AB6}" destId="{B509F232-C912-408C-8900-0FE636FB8CAA}" srcOrd="3" destOrd="0" presId="urn:microsoft.com/office/officeart/2005/8/layout/vList3#9"/>
    <dgm:cxn modelId="{3CAA610D-8FA4-485F-8C70-4006FA26540A}" type="presParOf" srcId="{B97C2743-ACBB-4E27-8C82-0BE54E569AB6}" destId="{C7785478-D3DA-4E92-B162-E226DCD10147}" srcOrd="4" destOrd="0" presId="urn:microsoft.com/office/officeart/2005/8/layout/vList3#9"/>
    <dgm:cxn modelId="{312AA636-13CF-469B-9932-D8793FED5DA4}" type="presParOf" srcId="{C7785478-D3DA-4E92-B162-E226DCD10147}" destId="{149E1C07-3B67-40A2-A9EE-E38D91BA4B29}" srcOrd="0" destOrd="0" presId="urn:microsoft.com/office/officeart/2005/8/layout/vList3#9"/>
    <dgm:cxn modelId="{C61FA4D5-E9E2-44E0-9117-865B5E5DCE46}" type="presParOf" srcId="{C7785478-D3DA-4E92-B162-E226DCD10147}" destId="{8D050B2C-3178-4CED-839B-D90B079C215C}" srcOrd="1" destOrd="0" presId="urn:microsoft.com/office/officeart/2005/8/layout/vList3#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2598D21-42A6-4C5E-AB11-9D5F3A2E863A}" type="doc">
      <dgm:prSet loTypeId="urn:microsoft.com/office/officeart/2005/8/layout/vList3#10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412D91-97A4-47DB-809D-F09B5CECDB87}">
      <dgm:prSet custT="1"/>
      <dgm:spPr/>
      <dgm:t>
        <a:bodyPr/>
        <a:lstStyle/>
        <a:p>
          <a:pPr rtl="0"/>
          <a:r>
            <a:rPr lang="ru-RU" sz="2400" b="1" dirty="0" smtClean="0">
              <a:latin typeface="Arial Narrow" panose="020B0606020202030204" pitchFamily="34" charset="0"/>
            </a:rPr>
            <a:t>Санный спорт - это соревнования в скоростном спуске на одноместных или двухместных санях по заранее подготовленной трассе. Управление санями производится при помощи изменения положения тела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1AA9E450-F978-4D78-8A07-241AE1EA49B1}" type="parTrans" cxnId="{2B4E9BFA-0366-4EA6-BBB9-2F8F27D43EC5}">
      <dgm:prSet/>
      <dgm:spPr/>
      <dgm:t>
        <a:bodyPr/>
        <a:lstStyle/>
        <a:p>
          <a:endParaRPr lang="ru-RU"/>
        </a:p>
      </dgm:t>
    </dgm:pt>
    <dgm:pt modelId="{4F6B1FFD-7282-4B5A-8858-441165DDF7FA}" type="sibTrans" cxnId="{2B4E9BFA-0366-4EA6-BBB9-2F8F27D43EC5}">
      <dgm:prSet/>
      <dgm:spPr/>
      <dgm:t>
        <a:bodyPr/>
        <a:lstStyle/>
        <a:p>
          <a:endParaRPr lang="ru-RU"/>
        </a:p>
      </dgm:t>
    </dgm:pt>
    <dgm:pt modelId="{1F487CC3-E4FA-4F95-BDDB-7EF4C42A3C61}">
      <dgm:prSet custT="1"/>
      <dgm:spPr/>
      <dgm:t>
        <a:bodyPr/>
        <a:lstStyle/>
        <a:p>
          <a:pPr rtl="0"/>
          <a:r>
            <a:rPr lang="ru-RU" sz="2400" b="1" dirty="0" smtClean="0">
              <a:latin typeface="Arial Narrow" panose="020B0606020202030204" pitchFamily="34" charset="0"/>
            </a:rPr>
            <a:t>В санном спорте проводятся соревнования среди одиночек и пар. Формально женщины могут соревноваться в парах, но фактически почти все парные состязания проводятся среди мужчин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0759BA26-5B9A-4E5A-88B3-57DD2515C5A9}" type="parTrans" cxnId="{7F595AC6-06AD-469D-B8F8-64E57625B09C}">
      <dgm:prSet/>
      <dgm:spPr/>
      <dgm:t>
        <a:bodyPr/>
        <a:lstStyle/>
        <a:p>
          <a:endParaRPr lang="ru-RU"/>
        </a:p>
      </dgm:t>
    </dgm:pt>
    <dgm:pt modelId="{5A37DAC0-95CE-4C10-9B13-F7D4C1CD2E84}" type="sibTrans" cxnId="{7F595AC6-06AD-469D-B8F8-64E57625B09C}">
      <dgm:prSet/>
      <dgm:spPr/>
      <dgm:t>
        <a:bodyPr/>
        <a:lstStyle/>
        <a:p>
          <a:endParaRPr lang="ru-RU"/>
        </a:p>
      </dgm:t>
    </dgm:pt>
    <dgm:pt modelId="{904F1EF7-149C-4E94-BFEC-75F5C5ABFD7F}">
      <dgm:prSet custT="1"/>
      <dgm:spPr/>
      <dgm:t>
        <a:bodyPr/>
        <a:lstStyle/>
        <a:p>
          <a:pPr rtl="0"/>
          <a:r>
            <a:rPr lang="ru-RU" sz="2400" b="1" smtClean="0">
              <a:latin typeface="Arial Narrow" panose="020B0606020202030204" pitchFamily="34" charset="0"/>
            </a:rPr>
            <a:t>На крупных турнирах проводятся командные соревнования, в которых команда состоит из мужчины, женщины и пары</a:t>
          </a:r>
          <a:endParaRPr lang="ru-RU" sz="2400">
            <a:latin typeface="Arial Narrow" panose="020B0606020202030204" pitchFamily="34" charset="0"/>
          </a:endParaRPr>
        </a:p>
      </dgm:t>
    </dgm:pt>
    <dgm:pt modelId="{B22DC56A-35AD-4A62-ADC7-CB244EA9A4E8}" type="parTrans" cxnId="{7E60DC54-6993-4CBF-B4FE-9B486FBB487E}">
      <dgm:prSet/>
      <dgm:spPr/>
      <dgm:t>
        <a:bodyPr/>
        <a:lstStyle/>
        <a:p>
          <a:endParaRPr lang="ru-RU"/>
        </a:p>
      </dgm:t>
    </dgm:pt>
    <dgm:pt modelId="{68A91A6F-6420-49EB-94BC-3EEA9989567F}" type="sibTrans" cxnId="{7E60DC54-6993-4CBF-B4FE-9B486FBB487E}">
      <dgm:prSet/>
      <dgm:spPr/>
      <dgm:t>
        <a:bodyPr/>
        <a:lstStyle/>
        <a:p>
          <a:endParaRPr lang="ru-RU"/>
        </a:p>
      </dgm:t>
    </dgm:pt>
    <dgm:pt modelId="{C350ED61-4DA0-47B1-A484-CB48406DDCDC}" type="pres">
      <dgm:prSet presAssocID="{D2598D21-42A6-4C5E-AB11-9D5F3A2E863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C93104-7407-4629-A3B5-790E659EAE60}" type="pres">
      <dgm:prSet presAssocID="{D5412D91-97A4-47DB-809D-F09B5CECDB87}" presName="composite" presStyleCnt="0"/>
      <dgm:spPr/>
    </dgm:pt>
    <dgm:pt modelId="{97BA775F-90C5-4C15-A4EE-DA8A422F7E77}" type="pres">
      <dgm:prSet presAssocID="{D5412D91-97A4-47DB-809D-F09B5CECDB87}" presName="imgShp" presStyleLbl="fgImgPlace1" presStyleIdx="0" presStyleCnt="3" custLinFactNeighborX="-44078" custLinFactNeighborY="-16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F3B4A920-FAAB-4A1F-A5A4-B6478DB78AC6}" type="pres">
      <dgm:prSet presAssocID="{D5412D91-97A4-47DB-809D-F09B5CECDB87}" presName="txShp" presStyleLbl="node1" presStyleIdx="0" presStyleCnt="3" custScaleX="140395" custLinFactNeighborX="3152" custLinFactNeighborY="-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60204A-28E4-48E4-A9E7-6E60FFD450EA}" type="pres">
      <dgm:prSet presAssocID="{4F6B1FFD-7282-4B5A-8858-441165DDF7FA}" presName="spacing" presStyleCnt="0"/>
      <dgm:spPr/>
    </dgm:pt>
    <dgm:pt modelId="{3848B19C-C015-4454-AB5C-2D33D56D8F41}" type="pres">
      <dgm:prSet presAssocID="{1F487CC3-E4FA-4F95-BDDB-7EF4C42A3C61}" presName="composite" presStyleCnt="0"/>
      <dgm:spPr/>
    </dgm:pt>
    <dgm:pt modelId="{8FB33987-87ED-464D-88A2-858C7A40152C}" type="pres">
      <dgm:prSet presAssocID="{1F487CC3-E4FA-4F95-BDDB-7EF4C42A3C61}" presName="imgShp" presStyleLbl="fgImgPlace1" presStyleIdx="1" presStyleCnt="3" custLinFactNeighborX="-44078" custLinFactNeighborY="-16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B99A1B68-77E8-455C-A8D3-005FC1A8A2A4}" type="pres">
      <dgm:prSet presAssocID="{1F487CC3-E4FA-4F95-BDDB-7EF4C42A3C61}" presName="txShp" presStyleLbl="node1" presStyleIdx="1" presStyleCnt="3" custScaleX="140395" custLinFactNeighborX="3152" custLinFactNeighborY="-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892E7C-FE85-4C67-B788-E5F39FEB446F}" type="pres">
      <dgm:prSet presAssocID="{5A37DAC0-95CE-4C10-9B13-F7D4C1CD2E84}" presName="spacing" presStyleCnt="0"/>
      <dgm:spPr/>
    </dgm:pt>
    <dgm:pt modelId="{A2E798FB-7DC8-4DA8-B017-F73F4F82876C}" type="pres">
      <dgm:prSet presAssocID="{904F1EF7-149C-4E94-BFEC-75F5C5ABFD7F}" presName="composite" presStyleCnt="0"/>
      <dgm:spPr/>
    </dgm:pt>
    <dgm:pt modelId="{063470EC-5AFA-4DFF-A075-36E2C3F342D4}" type="pres">
      <dgm:prSet presAssocID="{904F1EF7-149C-4E94-BFEC-75F5C5ABFD7F}" presName="imgShp" presStyleLbl="fgImgPlace1" presStyleIdx="2" presStyleCnt="3" custLinFactNeighborX="-44078" custLinFactNeighborY="-16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BF030905-0D4D-404B-8A66-87E7E30A68A4}" type="pres">
      <dgm:prSet presAssocID="{904F1EF7-149C-4E94-BFEC-75F5C5ABFD7F}" presName="txShp" presStyleLbl="node1" presStyleIdx="2" presStyleCnt="3" custScaleX="140395" custLinFactNeighborX="3152" custLinFactNeighborY="-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4EA95B-58F8-45BA-B9D3-A35662278E12}" type="presOf" srcId="{D5412D91-97A4-47DB-809D-F09B5CECDB87}" destId="{F3B4A920-FAAB-4A1F-A5A4-B6478DB78AC6}" srcOrd="0" destOrd="0" presId="urn:microsoft.com/office/officeart/2005/8/layout/vList3#10"/>
    <dgm:cxn modelId="{2B4E9BFA-0366-4EA6-BBB9-2F8F27D43EC5}" srcId="{D2598D21-42A6-4C5E-AB11-9D5F3A2E863A}" destId="{D5412D91-97A4-47DB-809D-F09B5CECDB87}" srcOrd="0" destOrd="0" parTransId="{1AA9E450-F978-4D78-8A07-241AE1EA49B1}" sibTransId="{4F6B1FFD-7282-4B5A-8858-441165DDF7FA}"/>
    <dgm:cxn modelId="{C2BC3C16-6EF5-4941-AA54-E28A259BC412}" type="presOf" srcId="{1F487CC3-E4FA-4F95-BDDB-7EF4C42A3C61}" destId="{B99A1B68-77E8-455C-A8D3-005FC1A8A2A4}" srcOrd="0" destOrd="0" presId="urn:microsoft.com/office/officeart/2005/8/layout/vList3#10"/>
    <dgm:cxn modelId="{1D0EE4B6-508A-40FE-9CBF-2AFAB8CA254A}" type="presOf" srcId="{904F1EF7-149C-4E94-BFEC-75F5C5ABFD7F}" destId="{BF030905-0D4D-404B-8A66-87E7E30A68A4}" srcOrd="0" destOrd="0" presId="urn:microsoft.com/office/officeart/2005/8/layout/vList3#10"/>
    <dgm:cxn modelId="{E5E9C9B8-2BB9-46AB-A51F-99855DBFBAEF}" type="presOf" srcId="{D2598D21-42A6-4C5E-AB11-9D5F3A2E863A}" destId="{C350ED61-4DA0-47B1-A484-CB48406DDCDC}" srcOrd="0" destOrd="0" presId="urn:microsoft.com/office/officeart/2005/8/layout/vList3#10"/>
    <dgm:cxn modelId="{7F595AC6-06AD-469D-B8F8-64E57625B09C}" srcId="{D2598D21-42A6-4C5E-AB11-9D5F3A2E863A}" destId="{1F487CC3-E4FA-4F95-BDDB-7EF4C42A3C61}" srcOrd="1" destOrd="0" parTransId="{0759BA26-5B9A-4E5A-88B3-57DD2515C5A9}" sibTransId="{5A37DAC0-95CE-4C10-9B13-F7D4C1CD2E84}"/>
    <dgm:cxn modelId="{7E60DC54-6993-4CBF-B4FE-9B486FBB487E}" srcId="{D2598D21-42A6-4C5E-AB11-9D5F3A2E863A}" destId="{904F1EF7-149C-4E94-BFEC-75F5C5ABFD7F}" srcOrd="2" destOrd="0" parTransId="{B22DC56A-35AD-4A62-ADC7-CB244EA9A4E8}" sibTransId="{68A91A6F-6420-49EB-94BC-3EEA9989567F}"/>
    <dgm:cxn modelId="{F8A12B99-BB9D-468C-8B10-4D250A760576}" type="presParOf" srcId="{C350ED61-4DA0-47B1-A484-CB48406DDCDC}" destId="{D9C93104-7407-4629-A3B5-790E659EAE60}" srcOrd="0" destOrd="0" presId="urn:microsoft.com/office/officeart/2005/8/layout/vList3#10"/>
    <dgm:cxn modelId="{B66A50F3-1265-4459-A7AB-A3AFC61849CE}" type="presParOf" srcId="{D9C93104-7407-4629-A3B5-790E659EAE60}" destId="{97BA775F-90C5-4C15-A4EE-DA8A422F7E77}" srcOrd="0" destOrd="0" presId="urn:microsoft.com/office/officeart/2005/8/layout/vList3#10"/>
    <dgm:cxn modelId="{640482E0-0DF9-4DA6-9A18-BB8B849223E0}" type="presParOf" srcId="{D9C93104-7407-4629-A3B5-790E659EAE60}" destId="{F3B4A920-FAAB-4A1F-A5A4-B6478DB78AC6}" srcOrd="1" destOrd="0" presId="urn:microsoft.com/office/officeart/2005/8/layout/vList3#10"/>
    <dgm:cxn modelId="{9A72C45E-44CD-4CB1-8D53-052DCA5DD773}" type="presParOf" srcId="{C350ED61-4DA0-47B1-A484-CB48406DDCDC}" destId="{3B60204A-28E4-48E4-A9E7-6E60FFD450EA}" srcOrd="1" destOrd="0" presId="urn:microsoft.com/office/officeart/2005/8/layout/vList3#10"/>
    <dgm:cxn modelId="{99BFF9EB-92A3-4992-81C7-299ACB20985D}" type="presParOf" srcId="{C350ED61-4DA0-47B1-A484-CB48406DDCDC}" destId="{3848B19C-C015-4454-AB5C-2D33D56D8F41}" srcOrd="2" destOrd="0" presId="urn:microsoft.com/office/officeart/2005/8/layout/vList3#10"/>
    <dgm:cxn modelId="{2248EF0D-D65D-4D0C-8B19-3ED701C17C74}" type="presParOf" srcId="{3848B19C-C015-4454-AB5C-2D33D56D8F41}" destId="{8FB33987-87ED-464D-88A2-858C7A40152C}" srcOrd="0" destOrd="0" presId="urn:microsoft.com/office/officeart/2005/8/layout/vList3#10"/>
    <dgm:cxn modelId="{2D3B7440-4EB5-42EF-AF03-451E2AF4D450}" type="presParOf" srcId="{3848B19C-C015-4454-AB5C-2D33D56D8F41}" destId="{B99A1B68-77E8-455C-A8D3-005FC1A8A2A4}" srcOrd="1" destOrd="0" presId="urn:microsoft.com/office/officeart/2005/8/layout/vList3#10"/>
    <dgm:cxn modelId="{71386C7E-6209-4691-9EFA-651BC473BD36}" type="presParOf" srcId="{C350ED61-4DA0-47B1-A484-CB48406DDCDC}" destId="{59892E7C-FE85-4C67-B788-E5F39FEB446F}" srcOrd="3" destOrd="0" presId="urn:microsoft.com/office/officeart/2005/8/layout/vList3#10"/>
    <dgm:cxn modelId="{E0E16275-35EC-4974-A11D-00A17ADFF875}" type="presParOf" srcId="{C350ED61-4DA0-47B1-A484-CB48406DDCDC}" destId="{A2E798FB-7DC8-4DA8-B017-F73F4F82876C}" srcOrd="4" destOrd="0" presId="urn:microsoft.com/office/officeart/2005/8/layout/vList3#10"/>
    <dgm:cxn modelId="{2EE59A1F-9D2D-4831-B1D0-1D2A18A7DC25}" type="presParOf" srcId="{A2E798FB-7DC8-4DA8-B017-F73F4F82876C}" destId="{063470EC-5AFA-4DFF-A075-36E2C3F342D4}" srcOrd="0" destOrd="0" presId="urn:microsoft.com/office/officeart/2005/8/layout/vList3#10"/>
    <dgm:cxn modelId="{C68E5F34-9B0C-4768-9426-71873D98F513}" type="presParOf" srcId="{A2E798FB-7DC8-4DA8-B017-F73F4F82876C}" destId="{BF030905-0D4D-404B-8A66-87E7E30A68A4}" srcOrd="1" destOrd="0" presId="urn:microsoft.com/office/officeart/2005/8/layout/vList3#10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CB86200-F191-44AD-A191-D8D4E272B133}" type="doc">
      <dgm:prSet loTypeId="urn:microsoft.com/office/officeart/2005/8/layout/vList3#10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ABBF2F-7E23-4A4B-84CB-4A09CCD27435}">
      <dgm:prSet custT="1"/>
      <dgm:spPr/>
      <dgm:t>
        <a:bodyPr/>
        <a:lstStyle/>
        <a:p>
          <a:pPr algn="ctr" rtl="0"/>
          <a:r>
            <a:rPr lang="ru-RU" sz="2400" b="1" i="1" dirty="0" smtClean="0">
              <a:latin typeface="Arial Narrow" panose="020B0606020202030204" pitchFamily="34" charset="0"/>
            </a:rPr>
            <a:t>Бобслей</a:t>
          </a:r>
          <a:r>
            <a:rPr lang="ru-RU" sz="2400" b="1" dirty="0" smtClean="0">
              <a:latin typeface="Arial Narrow" panose="020B0606020202030204" pitchFamily="34" charset="0"/>
            </a:rPr>
            <a:t> -  зимний олимпийский вид спорта, представляющий собой скоростной спуск с гор по специально оборудованным ледовым трассам на управляемых санях - бобах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B6578DCF-CB49-4715-8A09-25B77A25F806}" type="parTrans" cxnId="{78BB3FDE-3288-454B-B9C2-010FC329910D}">
      <dgm:prSet/>
      <dgm:spPr/>
      <dgm:t>
        <a:bodyPr/>
        <a:lstStyle/>
        <a:p>
          <a:endParaRPr lang="ru-RU"/>
        </a:p>
      </dgm:t>
    </dgm:pt>
    <dgm:pt modelId="{584ED6F4-8630-455C-B08E-DB739350A542}" type="sibTrans" cxnId="{78BB3FDE-3288-454B-B9C2-010FC329910D}">
      <dgm:prSet/>
      <dgm:spPr/>
      <dgm:t>
        <a:bodyPr/>
        <a:lstStyle/>
        <a:p>
          <a:endParaRPr lang="ru-RU"/>
        </a:p>
      </dgm:t>
    </dgm:pt>
    <dgm:pt modelId="{12E4D702-4818-4476-A816-15A54A3A45C5}">
      <dgm:prSet custT="1"/>
      <dgm:spPr/>
      <dgm:t>
        <a:bodyPr/>
        <a:lstStyle/>
        <a:p>
          <a:pPr rtl="0"/>
          <a:r>
            <a:rPr lang="ru-RU" sz="2400" b="1" dirty="0" smtClean="0">
              <a:latin typeface="Arial Narrow" panose="020B0606020202030204" pitchFamily="34" charset="0"/>
            </a:rPr>
            <a:t>Родина бобслея - Швейцария. В 1888 году англичанин Уилсон Смит соединил между собой двое саней с доской и использовал их для путешествия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12DA524A-F6F1-40FC-9CCE-980E8A027F49}" type="parTrans" cxnId="{56AB411A-3B17-4431-B0D6-A73ADFB3317C}">
      <dgm:prSet/>
      <dgm:spPr/>
      <dgm:t>
        <a:bodyPr/>
        <a:lstStyle/>
        <a:p>
          <a:endParaRPr lang="ru-RU"/>
        </a:p>
      </dgm:t>
    </dgm:pt>
    <dgm:pt modelId="{7C182839-88E6-448D-9FF7-D6C482E2132B}" type="sibTrans" cxnId="{56AB411A-3B17-4431-B0D6-A73ADFB3317C}">
      <dgm:prSet/>
      <dgm:spPr/>
      <dgm:t>
        <a:bodyPr/>
        <a:lstStyle/>
        <a:p>
          <a:endParaRPr lang="ru-RU"/>
        </a:p>
      </dgm:t>
    </dgm:pt>
    <dgm:pt modelId="{2EC60C97-E9D7-4F9C-81B1-5B71A5AA69EE}">
      <dgm:prSet custT="1"/>
      <dgm:spPr/>
      <dgm:t>
        <a:bodyPr/>
        <a:lstStyle/>
        <a:p>
          <a:pPr rtl="0"/>
          <a:r>
            <a:rPr lang="ru-RU" sz="2400" b="1" dirty="0" smtClean="0">
              <a:latin typeface="Arial Narrow" panose="020B0606020202030204" pitchFamily="34" charset="0"/>
            </a:rPr>
            <a:t>Первые в мире особые сани -- «боб» были сконструированы в 1904 году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9550E959-8AB7-417E-9B36-C05462AE01D2}" type="parTrans" cxnId="{69C5248F-AD3D-4621-B56F-81FEB219DEAC}">
      <dgm:prSet/>
      <dgm:spPr/>
      <dgm:t>
        <a:bodyPr/>
        <a:lstStyle/>
        <a:p>
          <a:endParaRPr lang="ru-RU"/>
        </a:p>
      </dgm:t>
    </dgm:pt>
    <dgm:pt modelId="{295FC7DB-8698-4D7F-A0A8-62ED8E774333}" type="sibTrans" cxnId="{69C5248F-AD3D-4621-B56F-81FEB219DEAC}">
      <dgm:prSet/>
      <dgm:spPr/>
      <dgm:t>
        <a:bodyPr/>
        <a:lstStyle/>
        <a:p>
          <a:endParaRPr lang="ru-RU"/>
        </a:p>
      </dgm:t>
    </dgm:pt>
    <dgm:pt modelId="{B945F8B1-78D3-47B7-870D-A9BCA7C58634}">
      <dgm:prSet custT="1"/>
      <dgm:spPr/>
      <dgm:t>
        <a:bodyPr/>
        <a:lstStyle/>
        <a:p>
          <a:pPr rtl="0"/>
          <a:r>
            <a:rPr lang="ru-RU" sz="2400" b="1" dirty="0" smtClean="0">
              <a:latin typeface="Arial Narrow" panose="020B0606020202030204" pitchFamily="34" charset="0"/>
            </a:rPr>
            <a:t>Трасса для бобслея представляет собой ледяной желоб на железобетонном основании, имеющий различные по крутизне повороты и виражи. Длина трассы – 1500 - 2000м.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1B84B733-4325-4F3E-892C-E9A262999FBE}" type="parTrans" cxnId="{3E9C3A43-FDB0-4CF3-80E6-B6DE91C4E54C}">
      <dgm:prSet/>
      <dgm:spPr/>
      <dgm:t>
        <a:bodyPr/>
        <a:lstStyle/>
        <a:p>
          <a:endParaRPr lang="ru-RU"/>
        </a:p>
      </dgm:t>
    </dgm:pt>
    <dgm:pt modelId="{C7B65282-30D7-4C08-80C7-CAC690580C57}" type="sibTrans" cxnId="{3E9C3A43-FDB0-4CF3-80E6-B6DE91C4E54C}">
      <dgm:prSet/>
      <dgm:spPr/>
      <dgm:t>
        <a:bodyPr/>
        <a:lstStyle/>
        <a:p>
          <a:endParaRPr lang="ru-RU"/>
        </a:p>
      </dgm:t>
    </dgm:pt>
    <dgm:pt modelId="{185FE9FA-33E2-4200-97D9-64C1F138BB02}" type="pres">
      <dgm:prSet presAssocID="{0CB86200-F191-44AD-A191-D8D4E272B13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AC2CFD-42B7-4B88-A6A4-978360249C69}" type="pres">
      <dgm:prSet presAssocID="{99ABBF2F-7E23-4A4B-84CB-4A09CCD27435}" presName="composite" presStyleCnt="0"/>
      <dgm:spPr/>
    </dgm:pt>
    <dgm:pt modelId="{966BEF22-E211-463E-8B09-4D11B2345B8D}" type="pres">
      <dgm:prSet presAssocID="{99ABBF2F-7E23-4A4B-84CB-4A09CCD27435}" presName="imgShp" presStyleLbl="fgImgPlace1" presStyleIdx="0" presStyleCnt="4" custLinFactX="-2529" custLinFactNeighborX="-100000" custLinFactNeighborY="-43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BB09DD93-F492-42C0-9B60-FEB752DA8D24}" type="pres">
      <dgm:prSet presAssocID="{99ABBF2F-7E23-4A4B-84CB-4A09CCD27435}" presName="txShp" presStyleLbl="node1" presStyleIdx="0" presStyleCnt="4" custScaleX="144588" custScaleY="132561" custLinFactNeighborX="6967" custLinFactNeighborY="-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303C24-8082-4B3B-A8A5-052C37640943}" type="pres">
      <dgm:prSet presAssocID="{584ED6F4-8630-455C-B08E-DB739350A542}" presName="spacing" presStyleCnt="0"/>
      <dgm:spPr/>
    </dgm:pt>
    <dgm:pt modelId="{E8546FAB-B766-47CE-8AC1-B3B405CA88F4}" type="pres">
      <dgm:prSet presAssocID="{12E4D702-4818-4476-A816-15A54A3A45C5}" presName="composite" presStyleCnt="0"/>
      <dgm:spPr/>
    </dgm:pt>
    <dgm:pt modelId="{3643947D-2388-4019-98EF-BB02A2655D85}" type="pres">
      <dgm:prSet presAssocID="{12E4D702-4818-4476-A816-15A54A3A45C5}" presName="imgShp" presStyleLbl="fgImgPlace1" presStyleIdx="1" presStyleCnt="4" custLinFactX="-2529" custLinFactNeighborX="-100000" custLinFactNeighborY="-43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090E3700-4280-480A-92DB-CD295E415E9C}" type="pres">
      <dgm:prSet presAssocID="{12E4D702-4818-4476-A816-15A54A3A45C5}" presName="txShp" presStyleLbl="node1" presStyleIdx="1" presStyleCnt="4" custScaleX="144588" custLinFactNeighborX="6967" custLinFactNeighborY="-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DE5BA-5044-4BA4-9AD2-91C38DC2EC9D}" type="pres">
      <dgm:prSet presAssocID="{7C182839-88E6-448D-9FF7-D6C482E2132B}" presName="spacing" presStyleCnt="0"/>
      <dgm:spPr/>
    </dgm:pt>
    <dgm:pt modelId="{F67CD1B2-B813-4AB2-B322-B8D05B3D5EE4}" type="pres">
      <dgm:prSet presAssocID="{2EC60C97-E9D7-4F9C-81B1-5B71A5AA69EE}" presName="composite" presStyleCnt="0"/>
      <dgm:spPr/>
    </dgm:pt>
    <dgm:pt modelId="{0FBEEE3D-A6DC-4EFA-A015-62B775B42F18}" type="pres">
      <dgm:prSet presAssocID="{2EC60C97-E9D7-4F9C-81B1-5B71A5AA69EE}" presName="imgShp" presStyleLbl="fgImgPlace1" presStyleIdx="2" presStyleCnt="4" custLinFactX="-2529" custLinFactNeighborX="-100000" custLinFactNeighborY="-43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A654EA8E-133D-428A-BDE9-3A4EE1E04D0A}" type="pres">
      <dgm:prSet presAssocID="{2EC60C97-E9D7-4F9C-81B1-5B71A5AA69EE}" presName="txShp" presStyleLbl="node1" presStyleIdx="2" presStyleCnt="4" custScaleX="144588" custLinFactNeighborX="6967" custLinFactNeighborY="-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7950E-A550-4F98-AC30-62652CCBD305}" type="pres">
      <dgm:prSet presAssocID="{295FC7DB-8698-4D7F-A0A8-62ED8E774333}" presName="spacing" presStyleCnt="0"/>
      <dgm:spPr/>
    </dgm:pt>
    <dgm:pt modelId="{DFDE41F8-8C38-42C2-AA8A-683BB0ECEE8A}" type="pres">
      <dgm:prSet presAssocID="{B945F8B1-78D3-47B7-870D-A9BCA7C58634}" presName="composite" presStyleCnt="0"/>
      <dgm:spPr/>
    </dgm:pt>
    <dgm:pt modelId="{11450037-0488-4244-9C8B-AC6157EE296D}" type="pres">
      <dgm:prSet presAssocID="{B945F8B1-78D3-47B7-870D-A9BCA7C58634}" presName="imgShp" presStyleLbl="fgImgPlace1" presStyleIdx="3" presStyleCnt="4" custLinFactX="-2529" custLinFactNeighborX="-100000" custLinFactNeighborY="-433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9F8D51CC-23CC-480B-8F58-4FE9009C952D}" type="pres">
      <dgm:prSet presAssocID="{B945F8B1-78D3-47B7-870D-A9BCA7C58634}" presName="txShp" presStyleLbl="node1" presStyleIdx="3" presStyleCnt="4" custScaleX="144588" custScaleY="133871" custLinFactNeighborX="6967" custLinFactNeighborY="-2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C5248F-AD3D-4621-B56F-81FEB219DEAC}" srcId="{0CB86200-F191-44AD-A191-D8D4E272B133}" destId="{2EC60C97-E9D7-4F9C-81B1-5B71A5AA69EE}" srcOrd="2" destOrd="0" parTransId="{9550E959-8AB7-417E-9B36-C05462AE01D2}" sibTransId="{295FC7DB-8698-4D7F-A0A8-62ED8E774333}"/>
    <dgm:cxn modelId="{3E9C3A43-FDB0-4CF3-80E6-B6DE91C4E54C}" srcId="{0CB86200-F191-44AD-A191-D8D4E272B133}" destId="{B945F8B1-78D3-47B7-870D-A9BCA7C58634}" srcOrd="3" destOrd="0" parTransId="{1B84B733-4325-4F3E-892C-E9A262999FBE}" sibTransId="{C7B65282-30D7-4C08-80C7-CAC690580C57}"/>
    <dgm:cxn modelId="{56AB411A-3B17-4431-B0D6-A73ADFB3317C}" srcId="{0CB86200-F191-44AD-A191-D8D4E272B133}" destId="{12E4D702-4818-4476-A816-15A54A3A45C5}" srcOrd="1" destOrd="0" parTransId="{12DA524A-F6F1-40FC-9CCE-980E8A027F49}" sibTransId="{7C182839-88E6-448D-9FF7-D6C482E2132B}"/>
    <dgm:cxn modelId="{538E5DEF-830A-4ED4-B4F5-BD4C4E20DFB0}" type="presOf" srcId="{2EC60C97-E9D7-4F9C-81B1-5B71A5AA69EE}" destId="{A654EA8E-133D-428A-BDE9-3A4EE1E04D0A}" srcOrd="0" destOrd="0" presId="urn:microsoft.com/office/officeart/2005/8/layout/vList3#10"/>
    <dgm:cxn modelId="{1766C80D-38DB-49E4-871F-D33C7F86281E}" type="presOf" srcId="{99ABBF2F-7E23-4A4B-84CB-4A09CCD27435}" destId="{BB09DD93-F492-42C0-9B60-FEB752DA8D24}" srcOrd="0" destOrd="0" presId="urn:microsoft.com/office/officeart/2005/8/layout/vList3#10"/>
    <dgm:cxn modelId="{2882279B-BA6F-4663-9B07-11D0959FDD91}" type="presOf" srcId="{B945F8B1-78D3-47B7-870D-A9BCA7C58634}" destId="{9F8D51CC-23CC-480B-8F58-4FE9009C952D}" srcOrd="0" destOrd="0" presId="urn:microsoft.com/office/officeart/2005/8/layout/vList3#10"/>
    <dgm:cxn modelId="{78BB3FDE-3288-454B-B9C2-010FC329910D}" srcId="{0CB86200-F191-44AD-A191-D8D4E272B133}" destId="{99ABBF2F-7E23-4A4B-84CB-4A09CCD27435}" srcOrd="0" destOrd="0" parTransId="{B6578DCF-CB49-4715-8A09-25B77A25F806}" sibTransId="{584ED6F4-8630-455C-B08E-DB739350A542}"/>
    <dgm:cxn modelId="{9FAB9C8A-094A-4BB1-A17A-A91ABE3510D3}" type="presOf" srcId="{12E4D702-4818-4476-A816-15A54A3A45C5}" destId="{090E3700-4280-480A-92DB-CD295E415E9C}" srcOrd="0" destOrd="0" presId="urn:microsoft.com/office/officeart/2005/8/layout/vList3#10"/>
    <dgm:cxn modelId="{04459375-8EC6-496D-A66E-9BAE13AF8029}" type="presOf" srcId="{0CB86200-F191-44AD-A191-D8D4E272B133}" destId="{185FE9FA-33E2-4200-97D9-64C1F138BB02}" srcOrd="0" destOrd="0" presId="urn:microsoft.com/office/officeart/2005/8/layout/vList3#10"/>
    <dgm:cxn modelId="{4E28825A-7330-4F53-9DD4-EDC728432F31}" type="presParOf" srcId="{185FE9FA-33E2-4200-97D9-64C1F138BB02}" destId="{F4AC2CFD-42B7-4B88-A6A4-978360249C69}" srcOrd="0" destOrd="0" presId="urn:microsoft.com/office/officeart/2005/8/layout/vList3#10"/>
    <dgm:cxn modelId="{9F7E5767-5E74-4A84-B7C5-F2E83629DFBC}" type="presParOf" srcId="{F4AC2CFD-42B7-4B88-A6A4-978360249C69}" destId="{966BEF22-E211-463E-8B09-4D11B2345B8D}" srcOrd="0" destOrd="0" presId="urn:microsoft.com/office/officeart/2005/8/layout/vList3#10"/>
    <dgm:cxn modelId="{928B8C47-2E57-47B5-ABEB-A2DB94A9A546}" type="presParOf" srcId="{F4AC2CFD-42B7-4B88-A6A4-978360249C69}" destId="{BB09DD93-F492-42C0-9B60-FEB752DA8D24}" srcOrd="1" destOrd="0" presId="urn:microsoft.com/office/officeart/2005/8/layout/vList3#10"/>
    <dgm:cxn modelId="{8740F1AC-8528-47F0-8923-6F4F7D92726F}" type="presParOf" srcId="{185FE9FA-33E2-4200-97D9-64C1F138BB02}" destId="{09303C24-8082-4B3B-A8A5-052C37640943}" srcOrd="1" destOrd="0" presId="urn:microsoft.com/office/officeart/2005/8/layout/vList3#10"/>
    <dgm:cxn modelId="{464A7E7D-E4EE-413E-B53B-E030EE55E4AD}" type="presParOf" srcId="{185FE9FA-33E2-4200-97D9-64C1F138BB02}" destId="{E8546FAB-B766-47CE-8AC1-B3B405CA88F4}" srcOrd="2" destOrd="0" presId="urn:microsoft.com/office/officeart/2005/8/layout/vList3#10"/>
    <dgm:cxn modelId="{7C6C858A-CCCA-441D-887E-04A78D345C00}" type="presParOf" srcId="{E8546FAB-B766-47CE-8AC1-B3B405CA88F4}" destId="{3643947D-2388-4019-98EF-BB02A2655D85}" srcOrd="0" destOrd="0" presId="urn:microsoft.com/office/officeart/2005/8/layout/vList3#10"/>
    <dgm:cxn modelId="{F471359F-04F8-4EF9-A45D-3B00AEF3A8A5}" type="presParOf" srcId="{E8546FAB-B766-47CE-8AC1-B3B405CA88F4}" destId="{090E3700-4280-480A-92DB-CD295E415E9C}" srcOrd="1" destOrd="0" presId="urn:microsoft.com/office/officeart/2005/8/layout/vList3#10"/>
    <dgm:cxn modelId="{2A0F3F19-DA70-4ECD-936C-39B11AAFE668}" type="presParOf" srcId="{185FE9FA-33E2-4200-97D9-64C1F138BB02}" destId="{374DE5BA-5044-4BA4-9AD2-91C38DC2EC9D}" srcOrd="3" destOrd="0" presId="urn:microsoft.com/office/officeart/2005/8/layout/vList3#10"/>
    <dgm:cxn modelId="{96FD2536-97E7-4F38-AAC3-E974D3C987EE}" type="presParOf" srcId="{185FE9FA-33E2-4200-97D9-64C1F138BB02}" destId="{F67CD1B2-B813-4AB2-B322-B8D05B3D5EE4}" srcOrd="4" destOrd="0" presId="urn:microsoft.com/office/officeart/2005/8/layout/vList3#10"/>
    <dgm:cxn modelId="{16EBB445-59F0-4484-A15B-7FF7CDCB7DE8}" type="presParOf" srcId="{F67CD1B2-B813-4AB2-B322-B8D05B3D5EE4}" destId="{0FBEEE3D-A6DC-4EFA-A015-62B775B42F18}" srcOrd="0" destOrd="0" presId="urn:microsoft.com/office/officeart/2005/8/layout/vList3#10"/>
    <dgm:cxn modelId="{9A3720DA-28B4-491D-B5BD-5B4152525452}" type="presParOf" srcId="{F67CD1B2-B813-4AB2-B322-B8D05B3D5EE4}" destId="{A654EA8E-133D-428A-BDE9-3A4EE1E04D0A}" srcOrd="1" destOrd="0" presId="urn:microsoft.com/office/officeart/2005/8/layout/vList3#10"/>
    <dgm:cxn modelId="{42DB1D6A-56DA-4DCF-83A1-D7A24BFBFACB}" type="presParOf" srcId="{185FE9FA-33E2-4200-97D9-64C1F138BB02}" destId="{5ED7950E-A550-4F98-AC30-62652CCBD305}" srcOrd="5" destOrd="0" presId="urn:microsoft.com/office/officeart/2005/8/layout/vList3#10"/>
    <dgm:cxn modelId="{6C2E2A1F-3B3A-46D3-8462-0275FEB5A310}" type="presParOf" srcId="{185FE9FA-33E2-4200-97D9-64C1F138BB02}" destId="{DFDE41F8-8C38-42C2-AA8A-683BB0ECEE8A}" srcOrd="6" destOrd="0" presId="urn:microsoft.com/office/officeart/2005/8/layout/vList3#10"/>
    <dgm:cxn modelId="{9DE7FA4E-1D80-4CF4-8A34-75058E052C10}" type="presParOf" srcId="{DFDE41F8-8C38-42C2-AA8A-683BB0ECEE8A}" destId="{11450037-0488-4244-9C8B-AC6157EE296D}" srcOrd="0" destOrd="0" presId="urn:microsoft.com/office/officeart/2005/8/layout/vList3#10"/>
    <dgm:cxn modelId="{901D55AA-A7D2-4857-A800-764D7C6417FD}" type="presParOf" srcId="{DFDE41F8-8C38-42C2-AA8A-683BB0ECEE8A}" destId="{9F8D51CC-23CC-480B-8F58-4FE9009C952D}" srcOrd="1" destOrd="0" presId="urn:microsoft.com/office/officeart/2005/8/layout/vList3#10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E84240-E860-4580-8F7E-D46B6F5425B3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288209-0A38-429D-AC5B-0BADC0B0638D}">
      <dgm:prSet custT="1"/>
      <dgm:spPr/>
      <dgm:t>
        <a:bodyPr/>
        <a:lstStyle/>
        <a:p>
          <a:pPr algn="r" rtl="0"/>
          <a:r>
            <a:rPr lang="ru-RU" sz="2400" b="1" i="1" dirty="0" smtClean="0">
              <a:latin typeface="Arial Narrow" pitchFamily="34" charset="0"/>
            </a:rPr>
            <a:t>Конькобежный спорт</a:t>
          </a:r>
          <a:r>
            <a:rPr lang="ru-RU" sz="2400" b="1" dirty="0" smtClean="0">
              <a:latin typeface="Arial Narrow" pitchFamily="34" charset="0"/>
            </a:rPr>
            <a:t> - вид спорта, в котором надо как можно быстрее преодолевать определённую дистанцию на ледовом стадионе по замкнутому кругу</a:t>
          </a:r>
          <a:endParaRPr lang="ru-RU" sz="2400" dirty="0">
            <a:latin typeface="Arial Narrow" pitchFamily="34" charset="0"/>
          </a:endParaRPr>
        </a:p>
      </dgm:t>
    </dgm:pt>
    <dgm:pt modelId="{69A44CC8-1B0C-4251-ACF7-3484378CA823}" type="parTrans" cxnId="{82907F38-9450-4DAE-8BD8-A20414A6A55B}">
      <dgm:prSet/>
      <dgm:spPr/>
      <dgm:t>
        <a:bodyPr/>
        <a:lstStyle/>
        <a:p>
          <a:endParaRPr lang="ru-RU"/>
        </a:p>
      </dgm:t>
    </dgm:pt>
    <dgm:pt modelId="{F8FC5076-4408-4946-8B14-3ABA15CC45CD}" type="sibTrans" cxnId="{82907F38-9450-4DAE-8BD8-A20414A6A55B}">
      <dgm:prSet/>
      <dgm:spPr/>
      <dgm:t>
        <a:bodyPr/>
        <a:lstStyle/>
        <a:p>
          <a:endParaRPr lang="ru-RU"/>
        </a:p>
      </dgm:t>
    </dgm:pt>
    <dgm:pt modelId="{E6CC7649-EF58-4FFC-BD45-A5C96BCBA292}">
      <dgm:prSet custT="1"/>
      <dgm:spPr/>
      <dgm:t>
        <a:bodyPr/>
        <a:lstStyle/>
        <a:p>
          <a:pPr algn="r" rtl="0"/>
          <a:r>
            <a:rPr lang="ru-RU" sz="2400" b="1" dirty="0" smtClean="0">
              <a:latin typeface="Arial Narrow" pitchFamily="34" charset="0"/>
            </a:rPr>
            <a:t>Конькобежный спорт - один из старейших видов спорта. Самые древние коньки, обнаруженные археологами, принадлежали киммерийцам, жившим 3200 лет назад в Северном Причерноморье</a:t>
          </a:r>
          <a:endParaRPr lang="ru-RU" sz="2400" dirty="0">
            <a:latin typeface="Arial Narrow" pitchFamily="34" charset="0"/>
          </a:endParaRPr>
        </a:p>
      </dgm:t>
    </dgm:pt>
    <dgm:pt modelId="{BF929B87-5CEC-4620-91AB-BD375848216C}" type="parTrans" cxnId="{EBFDA479-E175-4B71-B9B3-B27DD44DE39D}">
      <dgm:prSet/>
      <dgm:spPr/>
      <dgm:t>
        <a:bodyPr/>
        <a:lstStyle/>
        <a:p>
          <a:endParaRPr lang="ru-RU"/>
        </a:p>
      </dgm:t>
    </dgm:pt>
    <dgm:pt modelId="{6F73939E-BF64-491E-B0A8-2930E72E925E}" type="sibTrans" cxnId="{EBFDA479-E175-4B71-B9B3-B27DD44DE39D}">
      <dgm:prSet/>
      <dgm:spPr/>
      <dgm:t>
        <a:bodyPr/>
        <a:lstStyle/>
        <a:p>
          <a:endParaRPr lang="ru-RU"/>
        </a:p>
      </dgm:t>
    </dgm:pt>
    <dgm:pt modelId="{A95569F7-E476-47CC-8C00-2D4C167CBA00}">
      <dgm:prSet custT="1"/>
      <dgm:spPr/>
      <dgm:t>
        <a:bodyPr/>
        <a:lstStyle/>
        <a:p>
          <a:pPr algn="r" rtl="0"/>
          <a:r>
            <a:rPr lang="ru-RU" sz="2400" b="1" dirty="0" smtClean="0">
              <a:latin typeface="Arial Narrow" pitchFamily="34" charset="0"/>
            </a:rPr>
            <a:t>Участники соревнований бегут парами по внешней и по внутренней дорожкам. На каждой дистанции от национальной команды могут выступать 3 спортсмена</a:t>
          </a:r>
          <a:endParaRPr lang="ru-RU" sz="2400" b="1" dirty="0">
            <a:latin typeface="Arial Narrow" pitchFamily="34" charset="0"/>
          </a:endParaRPr>
        </a:p>
      </dgm:t>
    </dgm:pt>
    <dgm:pt modelId="{DC93E69D-0095-4979-BD86-DAB30F98EBDE}" type="parTrans" cxnId="{206AB8DA-3BBB-405B-B4AF-D01119A8429A}">
      <dgm:prSet/>
      <dgm:spPr/>
      <dgm:t>
        <a:bodyPr/>
        <a:lstStyle/>
        <a:p>
          <a:endParaRPr lang="ru-RU"/>
        </a:p>
      </dgm:t>
    </dgm:pt>
    <dgm:pt modelId="{91EC820A-7607-4A77-839F-A208537D078D}" type="sibTrans" cxnId="{206AB8DA-3BBB-405B-B4AF-D01119A8429A}">
      <dgm:prSet/>
      <dgm:spPr/>
      <dgm:t>
        <a:bodyPr/>
        <a:lstStyle/>
        <a:p>
          <a:endParaRPr lang="ru-RU"/>
        </a:p>
      </dgm:t>
    </dgm:pt>
    <dgm:pt modelId="{F727F246-6696-4777-82CB-E90CE3E058DA}" type="pres">
      <dgm:prSet presAssocID="{42E84240-E860-4580-8F7E-D46B6F5425B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8E9A50-282B-4A4E-B758-22D8FF8E8F45}" type="pres">
      <dgm:prSet presAssocID="{EA288209-0A38-429D-AC5B-0BADC0B0638D}" presName="composite" presStyleCnt="0"/>
      <dgm:spPr/>
    </dgm:pt>
    <dgm:pt modelId="{8F9C4B8C-202D-49E7-8932-18BB21744362}" type="pres">
      <dgm:prSet presAssocID="{EA288209-0A38-429D-AC5B-0BADC0B0638D}" presName="imgShp" presStyleLbl="fgImgPlace1" presStyleIdx="0" presStyleCnt="3" custLinFactNeighborX="-7503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029EF1D-6044-44D4-9508-C7F29AF21C9D}" type="pres">
      <dgm:prSet presAssocID="{EA288209-0A38-429D-AC5B-0BADC0B0638D}" presName="txShp" presStyleLbl="node1" presStyleIdx="0" presStyleCnt="3" custScaleX="137843" custLinFactNeighborX="8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26E780-BEA1-4ECB-84EB-17AE9B690214}" type="pres">
      <dgm:prSet presAssocID="{F8FC5076-4408-4946-8B14-3ABA15CC45CD}" presName="spacing" presStyleCnt="0"/>
      <dgm:spPr/>
    </dgm:pt>
    <dgm:pt modelId="{7E0F720F-7495-4FAD-92CB-9D52C8110488}" type="pres">
      <dgm:prSet presAssocID="{E6CC7649-EF58-4FFC-BD45-A5C96BCBA292}" presName="composite" presStyleCnt="0"/>
      <dgm:spPr/>
    </dgm:pt>
    <dgm:pt modelId="{EA6BB90C-FE77-49D4-8619-D66A0CABB1DB}" type="pres">
      <dgm:prSet presAssocID="{E6CC7649-EF58-4FFC-BD45-A5C96BCBA292}" presName="imgShp" presStyleLbl="fgImgPlace1" presStyleIdx="1" presStyleCnt="3" custLinFactNeighborX="-8568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C2F8939-FF5F-47B9-899D-56FFC31F188C}" type="pres">
      <dgm:prSet presAssocID="{E6CC7649-EF58-4FFC-BD45-A5C96BCBA292}" presName="txShp" presStyleLbl="node1" presStyleIdx="1" presStyleCnt="3" custScaleX="137843" custLinFactNeighborX="8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3B67B-95EF-4F06-9B38-95A171BFBE6E}" type="pres">
      <dgm:prSet presAssocID="{6F73939E-BF64-491E-B0A8-2930E72E925E}" presName="spacing" presStyleCnt="0"/>
      <dgm:spPr/>
    </dgm:pt>
    <dgm:pt modelId="{AE058260-D603-4DEA-8948-9CF029640354}" type="pres">
      <dgm:prSet presAssocID="{A95569F7-E476-47CC-8C00-2D4C167CBA00}" presName="composite" presStyleCnt="0"/>
      <dgm:spPr/>
    </dgm:pt>
    <dgm:pt modelId="{B93767B5-9676-414D-9A34-ED2229A72495}" type="pres">
      <dgm:prSet presAssocID="{A95569F7-E476-47CC-8C00-2D4C167CBA00}" presName="imgShp" presStyleLbl="fgImgPlace1" presStyleIdx="2" presStyleCnt="3" custLinFactNeighborX="-8568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FF1DC12-0A90-41EA-B2FC-EAE88E4168DA}" type="pres">
      <dgm:prSet presAssocID="{A95569F7-E476-47CC-8C00-2D4C167CBA00}" presName="txShp" presStyleLbl="node1" presStyleIdx="2" presStyleCnt="3" custScaleX="137843" custScaleY="100381" custLinFactNeighborX="88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3C6037-8BFE-430C-90CB-9659FCAF4AFB}" type="presOf" srcId="{42E84240-E860-4580-8F7E-D46B6F5425B3}" destId="{F727F246-6696-4777-82CB-E90CE3E058DA}" srcOrd="0" destOrd="0" presId="urn:microsoft.com/office/officeart/2005/8/layout/vList3#2"/>
    <dgm:cxn modelId="{3BC3B611-CC4A-4271-9207-03FA0FE958F5}" type="presOf" srcId="{A95569F7-E476-47CC-8C00-2D4C167CBA00}" destId="{FFF1DC12-0A90-41EA-B2FC-EAE88E4168DA}" srcOrd="0" destOrd="0" presId="urn:microsoft.com/office/officeart/2005/8/layout/vList3#2"/>
    <dgm:cxn modelId="{A4C9FC4F-F0D1-4D14-8D89-665506F91657}" type="presOf" srcId="{EA288209-0A38-429D-AC5B-0BADC0B0638D}" destId="{5029EF1D-6044-44D4-9508-C7F29AF21C9D}" srcOrd="0" destOrd="0" presId="urn:microsoft.com/office/officeart/2005/8/layout/vList3#2"/>
    <dgm:cxn modelId="{206AB8DA-3BBB-405B-B4AF-D01119A8429A}" srcId="{42E84240-E860-4580-8F7E-D46B6F5425B3}" destId="{A95569F7-E476-47CC-8C00-2D4C167CBA00}" srcOrd="2" destOrd="0" parTransId="{DC93E69D-0095-4979-BD86-DAB30F98EBDE}" sibTransId="{91EC820A-7607-4A77-839F-A208537D078D}"/>
    <dgm:cxn modelId="{EBFDA479-E175-4B71-B9B3-B27DD44DE39D}" srcId="{42E84240-E860-4580-8F7E-D46B6F5425B3}" destId="{E6CC7649-EF58-4FFC-BD45-A5C96BCBA292}" srcOrd="1" destOrd="0" parTransId="{BF929B87-5CEC-4620-91AB-BD375848216C}" sibTransId="{6F73939E-BF64-491E-B0A8-2930E72E925E}"/>
    <dgm:cxn modelId="{826F5D10-1DB2-42D9-BD3A-7DFDADCC1E0B}" type="presOf" srcId="{E6CC7649-EF58-4FFC-BD45-A5C96BCBA292}" destId="{1C2F8939-FF5F-47B9-899D-56FFC31F188C}" srcOrd="0" destOrd="0" presId="urn:microsoft.com/office/officeart/2005/8/layout/vList3#2"/>
    <dgm:cxn modelId="{82907F38-9450-4DAE-8BD8-A20414A6A55B}" srcId="{42E84240-E860-4580-8F7E-D46B6F5425B3}" destId="{EA288209-0A38-429D-AC5B-0BADC0B0638D}" srcOrd="0" destOrd="0" parTransId="{69A44CC8-1B0C-4251-ACF7-3484378CA823}" sibTransId="{F8FC5076-4408-4946-8B14-3ABA15CC45CD}"/>
    <dgm:cxn modelId="{F24073B4-0452-4402-9766-0B5CA532B84E}" type="presParOf" srcId="{F727F246-6696-4777-82CB-E90CE3E058DA}" destId="{098E9A50-282B-4A4E-B758-22D8FF8E8F45}" srcOrd="0" destOrd="0" presId="urn:microsoft.com/office/officeart/2005/8/layout/vList3#2"/>
    <dgm:cxn modelId="{95A2A0D2-286D-497D-B72A-66CFB3CF42F2}" type="presParOf" srcId="{098E9A50-282B-4A4E-B758-22D8FF8E8F45}" destId="{8F9C4B8C-202D-49E7-8932-18BB21744362}" srcOrd="0" destOrd="0" presId="urn:microsoft.com/office/officeart/2005/8/layout/vList3#2"/>
    <dgm:cxn modelId="{11BF0872-AAF2-4F99-8CC3-6F10971FB750}" type="presParOf" srcId="{098E9A50-282B-4A4E-B758-22D8FF8E8F45}" destId="{5029EF1D-6044-44D4-9508-C7F29AF21C9D}" srcOrd="1" destOrd="0" presId="urn:microsoft.com/office/officeart/2005/8/layout/vList3#2"/>
    <dgm:cxn modelId="{129BC6D6-8E38-4C0B-ADE2-52E6A9024E62}" type="presParOf" srcId="{F727F246-6696-4777-82CB-E90CE3E058DA}" destId="{0426E780-BEA1-4ECB-84EB-17AE9B690214}" srcOrd="1" destOrd="0" presId="urn:microsoft.com/office/officeart/2005/8/layout/vList3#2"/>
    <dgm:cxn modelId="{6DE5BB7B-9B76-4119-A8A8-9169DDE6B4C0}" type="presParOf" srcId="{F727F246-6696-4777-82CB-E90CE3E058DA}" destId="{7E0F720F-7495-4FAD-92CB-9D52C8110488}" srcOrd="2" destOrd="0" presId="urn:microsoft.com/office/officeart/2005/8/layout/vList3#2"/>
    <dgm:cxn modelId="{0FE97FC7-68E1-46CE-A5D1-276EEE29E8BF}" type="presParOf" srcId="{7E0F720F-7495-4FAD-92CB-9D52C8110488}" destId="{EA6BB90C-FE77-49D4-8619-D66A0CABB1DB}" srcOrd="0" destOrd="0" presId="urn:microsoft.com/office/officeart/2005/8/layout/vList3#2"/>
    <dgm:cxn modelId="{B3D24057-C5D1-4CD1-AF69-AE20F37CC0FC}" type="presParOf" srcId="{7E0F720F-7495-4FAD-92CB-9D52C8110488}" destId="{1C2F8939-FF5F-47B9-899D-56FFC31F188C}" srcOrd="1" destOrd="0" presId="urn:microsoft.com/office/officeart/2005/8/layout/vList3#2"/>
    <dgm:cxn modelId="{0E75DDE8-D21E-4502-80B4-AA1241FBB0D1}" type="presParOf" srcId="{F727F246-6696-4777-82CB-E90CE3E058DA}" destId="{BC03B67B-95EF-4F06-9B38-95A171BFBE6E}" srcOrd="3" destOrd="0" presId="urn:microsoft.com/office/officeart/2005/8/layout/vList3#2"/>
    <dgm:cxn modelId="{6407C8D1-AA5F-4BF6-B6C6-9D5A5C6EDD66}" type="presParOf" srcId="{F727F246-6696-4777-82CB-E90CE3E058DA}" destId="{AE058260-D603-4DEA-8948-9CF029640354}" srcOrd="4" destOrd="0" presId="urn:microsoft.com/office/officeart/2005/8/layout/vList3#2"/>
    <dgm:cxn modelId="{E72214EF-A5C9-4242-90A0-79934688A9CF}" type="presParOf" srcId="{AE058260-D603-4DEA-8948-9CF029640354}" destId="{B93767B5-9676-414D-9A34-ED2229A72495}" srcOrd="0" destOrd="0" presId="urn:microsoft.com/office/officeart/2005/8/layout/vList3#2"/>
    <dgm:cxn modelId="{28B70AB9-1F62-4C3D-AB6C-7F5AE134BFD2}" type="presParOf" srcId="{AE058260-D603-4DEA-8948-9CF029640354}" destId="{FFF1DC12-0A90-41EA-B2FC-EAE88E4168DA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F61869-683C-4338-9504-30F1898ECFA5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B9432C-71A9-475B-A8C8-768544CD97CC}">
      <dgm:prSet custT="1"/>
      <dgm:spPr/>
      <dgm:t>
        <a:bodyPr/>
        <a:lstStyle/>
        <a:p>
          <a:pPr algn="r" rtl="0"/>
          <a:r>
            <a:rPr lang="ru-RU" sz="2400" b="1" dirty="0" smtClean="0">
              <a:latin typeface="Arial Narrow" pitchFamily="34" charset="0"/>
            </a:rPr>
            <a:t>Первые официально зафиксированные соревнования были проведены в Великобритании в январе 1763 года. Как вид спорта скоростной бег на коньках получил развитие во второй половине XIX века</a:t>
          </a:r>
          <a:endParaRPr lang="ru-RU" sz="2400" dirty="0">
            <a:latin typeface="Arial Narrow" pitchFamily="34" charset="0"/>
          </a:endParaRPr>
        </a:p>
      </dgm:t>
    </dgm:pt>
    <dgm:pt modelId="{C263BE63-31CC-4A8B-AB23-531880E2F364}" type="parTrans" cxnId="{B73F9D9B-5AA0-4DF9-AA83-E5C108E2645A}">
      <dgm:prSet/>
      <dgm:spPr/>
      <dgm:t>
        <a:bodyPr/>
        <a:lstStyle/>
        <a:p>
          <a:endParaRPr lang="ru-RU"/>
        </a:p>
      </dgm:t>
    </dgm:pt>
    <dgm:pt modelId="{8B3DA705-0B5E-448D-B757-03AC0B1DE248}" type="sibTrans" cxnId="{B73F9D9B-5AA0-4DF9-AA83-E5C108E2645A}">
      <dgm:prSet/>
      <dgm:spPr/>
      <dgm:t>
        <a:bodyPr/>
        <a:lstStyle/>
        <a:p>
          <a:endParaRPr lang="ru-RU"/>
        </a:p>
      </dgm:t>
    </dgm:pt>
    <dgm:pt modelId="{EE4EA8C3-6BC7-424B-BC9A-B60A29C51613}" type="pres">
      <dgm:prSet presAssocID="{CAF61869-683C-4338-9504-30F1898ECFA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12316A-0060-41D4-B1D0-414255C8C71F}" type="pres">
      <dgm:prSet presAssocID="{57B9432C-71A9-475B-A8C8-768544CD97CC}" presName="composite" presStyleCnt="0"/>
      <dgm:spPr/>
    </dgm:pt>
    <dgm:pt modelId="{F990DB86-3C82-49A7-B1B9-EF2AE7160C91}" type="pres">
      <dgm:prSet presAssocID="{57B9432C-71A9-475B-A8C8-768544CD97CC}" presName="imgShp" presStyleLbl="fgImgPlace1" presStyleIdx="0" presStyleCnt="1" custLinFactNeighborX="-666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B930D6E-B54F-4C62-BAE6-8CF487C318AE}" type="pres">
      <dgm:prSet presAssocID="{57B9432C-71A9-475B-A8C8-768544CD97CC}" presName="txShp" presStyleLbl="node1" presStyleIdx="0" presStyleCnt="1" custScaleX="138151" custLinFactNeighborX="73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3F9D9B-5AA0-4DF9-AA83-E5C108E2645A}" srcId="{CAF61869-683C-4338-9504-30F1898ECFA5}" destId="{57B9432C-71A9-475B-A8C8-768544CD97CC}" srcOrd="0" destOrd="0" parTransId="{C263BE63-31CC-4A8B-AB23-531880E2F364}" sibTransId="{8B3DA705-0B5E-448D-B757-03AC0B1DE248}"/>
    <dgm:cxn modelId="{28EFD70A-B982-46AF-B831-D008540C599A}" type="presOf" srcId="{57B9432C-71A9-475B-A8C8-768544CD97CC}" destId="{2B930D6E-B54F-4C62-BAE6-8CF487C318AE}" srcOrd="0" destOrd="0" presId="urn:microsoft.com/office/officeart/2005/8/layout/vList3#3"/>
    <dgm:cxn modelId="{F8133F44-D632-4D68-9EFF-7DCD2996B538}" type="presOf" srcId="{CAF61869-683C-4338-9504-30F1898ECFA5}" destId="{EE4EA8C3-6BC7-424B-BC9A-B60A29C51613}" srcOrd="0" destOrd="0" presId="urn:microsoft.com/office/officeart/2005/8/layout/vList3#3"/>
    <dgm:cxn modelId="{16601720-7985-48AA-A887-0F43870C4969}" type="presParOf" srcId="{EE4EA8C3-6BC7-424B-BC9A-B60A29C51613}" destId="{9A12316A-0060-41D4-B1D0-414255C8C71F}" srcOrd="0" destOrd="0" presId="urn:microsoft.com/office/officeart/2005/8/layout/vList3#3"/>
    <dgm:cxn modelId="{62842317-1FF2-43D9-948E-BDA7C841E892}" type="presParOf" srcId="{9A12316A-0060-41D4-B1D0-414255C8C71F}" destId="{F990DB86-3C82-49A7-B1B9-EF2AE7160C91}" srcOrd="0" destOrd="0" presId="urn:microsoft.com/office/officeart/2005/8/layout/vList3#3"/>
    <dgm:cxn modelId="{FC378E1C-E07E-4372-898B-063CDEC947BE}" type="presParOf" srcId="{9A12316A-0060-41D4-B1D0-414255C8C71F}" destId="{2B930D6E-B54F-4C62-BAE6-8CF487C318AE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FA2963-7194-4530-B867-A65521A4CA43}" type="doc">
      <dgm:prSet loTypeId="urn:microsoft.com/office/officeart/2005/8/layout/vList3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2599C8-5979-4711-9872-64C98AC2AD76}">
      <dgm:prSet custT="1"/>
      <dgm:spPr/>
      <dgm:t>
        <a:bodyPr/>
        <a:lstStyle/>
        <a:p>
          <a:pPr algn="r" rtl="0"/>
          <a:r>
            <a:rPr lang="ru-RU" sz="2400" b="1" i="1" dirty="0" smtClean="0">
              <a:latin typeface="Arial Narrow" pitchFamily="34" charset="0"/>
            </a:rPr>
            <a:t>Шорт-трек - вид скоростного бега на коньках (внутри хоккейной площадки - окружность катка равна 111,12 метра)</a:t>
          </a:r>
          <a:endParaRPr lang="ru-RU" sz="2400" b="1" dirty="0">
            <a:latin typeface="Arial Narrow" pitchFamily="34" charset="0"/>
          </a:endParaRPr>
        </a:p>
      </dgm:t>
    </dgm:pt>
    <dgm:pt modelId="{7020B474-F97D-4FB8-B834-1FD39CF1C5E8}" type="parTrans" cxnId="{3AAC6D62-8135-4D90-A70C-F11B36D94C5C}">
      <dgm:prSet/>
      <dgm:spPr/>
      <dgm:t>
        <a:bodyPr/>
        <a:lstStyle/>
        <a:p>
          <a:endParaRPr lang="ru-RU"/>
        </a:p>
      </dgm:t>
    </dgm:pt>
    <dgm:pt modelId="{190DED9C-5D94-45E3-8B54-D8D60108DEC5}" type="sibTrans" cxnId="{3AAC6D62-8135-4D90-A70C-F11B36D94C5C}">
      <dgm:prSet/>
      <dgm:spPr/>
      <dgm:t>
        <a:bodyPr/>
        <a:lstStyle/>
        <a:p>
          <a:endParaRPr lang="ru-RU"/>
        </a:p>
      </dgm:t>
    </dgm:pt>
    <dgm:pt modelId="{AB983BF0-BEE2-494E-8F93-D043406A2ACC}">
      <dgm:prSet custT="1"/>
      <dgm:spPr/>
      <dgm:t>
        <a:bodyPr/>
        <a:lstStyle/>
        <a:p>
          <a:pPr algn="r" rtl="0"/>
          <a:r>
            <a:rPr lang="ru-RU" sz="2400" b="1" dirty="0" smtClean="0">
              <a:latin typeface="Arial Narrow" pitchFamily="34" charset="0"/>
            </a:rPr>
            <a:t>Индивидуальные гонки проходят на дистанциях 500 метров, 1000 метров и 1500 метров у мужчин и у женщин</a:t>
          </a:r>
          <a:endParaRPr lang="ru-RU" sz="2400" dirty="0">
            <a:latin typeface="Arial Narrow" pitchFamily="34" charset="0"/>
          </a:endParaRPr>
        </a:p>
      </dgm:t>
    </dgm:pt>
    <dgm:pt modelId="{CBC6B2F1-9B0A-4D53-AE47-C1172B265ECB}" type="parTrans" cxnId="{E960DAEC-F7E2-4FC7-879A-B4CEB1F25ACF}">
      <dgm:prSet/>
      <dgm:spPr/>
      <dgm:t>
        <a:bodyPr/>
        <a:lstStyle/>
        <a:p>
          <a:endParaRPr lang="ru-RU"/>
        </a:p>
      </dgm:t>
    </dgm:pt>
    <dgm:pt modelId="{51C9B7BC-0031-42AF-9DD6-A92FBE704462}" type="sibTrans" cxnId="{E960DAEC-F7E2-4FC7-879A-B4CEB1F25ACF}">
      <dgm:prSet/>
      <dgm:spPr/>
      <dgm:t>
        <a:bodyPr/>
        <a:lstStyle/>
        <a:p>
          <a:endParaRPr lang="ru-RU"/>
        </a:p>
      </dgm:t>
    </dgm:pt>
    <dgm:pt modelId="{95F4267A-912A-4E77-B70C-629E73EBCA46}">
      <dgm:prSet custT="1"/>
      <dgm:spPr/>
      <dgm:t>
        <a:bodyPr/>
        <a:lstStyle/>
        <a:p>
          <a:pPr algn="r" rtl="0"/>
          <a:r>
            <a:rPr lang="ru-RU" sz="2400" b="1" dirty="0" smtClean="0">
              <a:latin typeface="Arial Narrow" pitchFamily="34" charset="0"/>
            </a:rPr>
            <a:t>Эстафета проводится на дистанции 5000 метров у мужчин и 3000 метров у женщин</a:t>
          </a:r>
          <a:endParaRPr lang="ru-RU" sz="2400" b="1" dirty="0">
            <a:latin typeface="Arial Narrow" pitchFamily="34" charset="0"/>
          </a:endParaRPr>
        </a:p>
      </dgm:t>
    </dgm:pt>
    <dgm:pt modelId="{04C3DCA4-4ECC-484C-A0BA-4B76970DE3C7}" type="parTrans" cxnId="{41BAA5EE-7C18-4050-99FF-56E3C6BCB871}">
      <dgm:prSet/>
      <dgm:spPr/>
      <dgm:t>
        <a:bodyPr/>
        <a:lstStyle/>
        <a:p>
          <a:endParaRPr lang="ru-RU"/>
        </a:p>
      </dgm:t>
    </dgm:pt>
    <dgm:pt modelId="{9A7D703B-8E4D-41D8-B18A-236AEB5E918E}" type="sibTrans" cxnId="{41BAA5EE-7C18-4050-99FF-56E3C6BCB871}">
      <dgm:prSet/>
      <dgm:spPr/>
      <dgm:t>
        <a:bodyPr/>
        <a:lstStyle/>
        <a:p>
          <a:endParaRPr lang="ru-RU"/>
        </a:p>
      </dgm:t>
    </dgm:pt>
    <dgm:pt modelId="{215DE9E0-D972-40BE-B4FA-BA75FA2659A5}">
      <dgm:prSet custT="1"/>
      <dgm:spPr/>
      <dgm:t>
        <a:bodyPr/>
        <a:lstStyle/>
        <a:p>
          <a:pPr algn="r" rtl="0"/>
          <a:r>
            <a:rPr lang="ru-RU" sz="2400" b="1" dirty="0" smtClean="0">
              <a:latin typeface="Arial Narrow" pitchFamily="34" charset="0"/>
            </a:rPr>
            <a:t>Побеждает в забеге из четырех человек тот, кто обгонит соперников</a:t>
          </a:r>
          <a:endParaRPr lang="ru-RU" sz="2400" b="1" dirty="0">
            <a:latin typeface="Arial Narrow" pitchFamily="34" charset="0"/>
          </a:endParaRPr>
        </a:p>
      </dgm:t>
    </dgm:pt>
    <dgm:pt modelId="{C34A96D3-6D38-4F9F-89BF-CB1D19786149}" type="parTrans" cxnId="{82101A7D-2604-4261-AA93-0F791B3677FE}">
      <dgm:prSet/>
      <dgm:spPr/>
      <dgm:t>
        <a:bodyPr/>
        <a:lstStyle/>
        <a:p>
          <a:endParaRPr lang="ru-RU"/>
        </a:p>
      </dgm:t>
    </dgm:pt>
    <dgm:pt modelId="{C4EF6A05-A7CA-4219-B8C0-69F0DC1A53B3}" type="sibTrans" cxnId="{82101A7D-2604-4261-AA93-0F791B3677FE}">
      <dgm:prSet/>
      <dgm:spPr/>
      <dgm:t>
        <a:bodyPr/>
        <a:lstStyle/>
        <a:p>
          <a:endParaRPr lang="ru-RU"/>
        </a:p>
      </dgm:t>
    </dgm:pt>
    <dgm:pt modelId="{E90DA26A-FDA2-4FF6-8B30-0323CF3E9190}" type="pres">
      <dgm:prSet presAssocID="{37FA2963-7194-4530-B867-A65521A4CA4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93C76A-992E-4660-AFAE-124CAF7AA3CF}" type="pres">
      <dgm:prSet presAssocID="{3B2599C8-5979-4711-9872-64C98AC2AD76}" presName="composite" presStyleCnt="0"/>
      <dgm:spPr/>
    </dgm:pt>
    <dgm:pt modelId="{C2187142-8849-4AA1-A83E-087C4FC40477}" type="pres">
      <dgm:prSet presAssocID="{3B2599C8-5979-4711-9872-64C98AC2AD76}" presName="imgShp" presStyleLbl="fgImgPlace1" presStyleIdx="0" presStyleCnt="4" custLinFactNeighborX="-86534" custLinFactNeighborY="16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6FBC78A-76CE-49F0-A3CD-61A1C0A0E6E8}" type="pres">
      <dgm:prSet presAssocID="{3B2599C8-5979-4711-9872-64C98AC2AD76}" presName="txShp" presStyleLbl="node1" presStyleIdx="0" presStyleCnt="4" custScaleX="145261" custLinFactNeighborX="2414" custLinFactNeighborY="1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99B234-9043-4CBF-8889-00408C5BF592}" type="pres">
      <dgm:prSet presAssocID="{190DED9C-5D94-45E3-8B54-D8D60108DEC5}" presName="spacing" presStyleCnt="0"/>
      <dgm:spPr/>
    </dgm:pt>
    <dgm:pt modelId="{FCF11718-9E55-4A96-96D5-FA874C85924E}" type="pres">
      <dgm:prSet presAssocID="{AB983BF0-BEE2-494E-8F93-D043406A2ACC}" presName="composite" presStyleCnt="0"/>
      <dgm:spPr/>
    </dgm:pt>
    <dgm:pt modelId="{B2243857-C265-4EC8-B6FE-20D63757868D}" type="pres">
      <dgm:prSet presAssocID="{AB983BF0-BEE2-494E-8F93-D043406A2ACC}" presName="imgShp" presStyleLbl="fgImgPlace1" presStyleIdx="1" presStyleCnt="4" custLinFactNeighborX="-91693" custLinFactNeighborY="532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E786D4D-4CDD-4B3C-B534-58E5F1A07342}" type="pres">
      <dgm:prSet presAssocID="{AB983BF0-BEE2-494E-8F93-D043406A2ACC}" presName="txShp" presStyleLbl="node1" presStyleIdx="1" presStyleCnt="4" custScaleX="145261" custLinFactNeighborX="2414" custLinFactNeighborY="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466819-60D0-4AFB-BA2B-0369D667D38D}" type="pres">
      <dgm:prSet presAssocID="{51C9B7BC-0031-42AF-9DD6-A92FBE704462}" presName="spacing" presStyleCnt="0"/>
      <dgm:spPr/>
    </dgm:pt>
    <dgm:pt modelId="{7C7941FE-93DC-4271-ADA6-CFABC04CC4FB}" type="pres">
      <dgm:prSet presAssocID="{95F4267A-912A-4E77-B70C-629E73EBCA46}" presName="composite" presStyleCnt="0"/>
      <dgm:spPr/>
    </dgm:pt>
    <dgm:pt modelId="{979B1E96-19B0-4265-9B3D-788C22EB86DB}" type="pres">
      <dgm:prSet presAssocID="{95F4267A-912A-4E77-B70C-629E73EBCA46}" presName="imgShp" presStyleLbl="fgImgPlace1" presStyleIdx="2" presStyleCnt="4" custLinFactNeighborX="-83864" custLinFactNeighborY="74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B47EB69-DD5D-4979-A1C5-3E075642229D}" type="pres">
      <dgm:prSet presAssocID="{95F4267A-912A-4E77-B70C-629E73EBCA46}" presName="txShp" presStyleLbl="node1" presStyleIdx="2" presStyleCnt="4" custScaleX="145261" custLinFactNeighborX="2414" custLinFactNeighborY="52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D2780-D60D-496E-8E8D-1B56459D4A01}" type="pres">
      <dgm:prSet presAssocID="{9A7D703B-8E4D-41D8-B18A-236AEB5E918E}" presName="spacing" presStyleCnt="0"/>
      <dgm:spPr/>
    </dgm:pt>
    <dgm:pt modelId="{35290525-1838-4C1C-B81A-89DD9F96012D}" type="pres">
      <dgm:prSet presAssocID="{215DE9E0-D972-40BE-B4FA-BA75FA2659A5}" presName="composite" presStyleCnt="0"/>
      <dgm:spPr/>
    </dgm:pt>
    <dgm:pt modelId="{D5C0CC8A-2569-4FFA-AA50-3AC11484E20D}" type="pres">
      <dgm:prSet presAssocID="{215DE9E0-D972-40BE-B4FA-BA75FA2659A5}" presName="imgShp" presStyleLbl="fgImgPlace1" presStyleIdx="3" presStyleCnt="4" custLinFactNeighborX="-83864" custLinFactNeighborY="398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EA0AC5D-5CF4-46F6-840C-09A9B4D43E97}" type="pres">
      <dgm:prSet presAssocID="{215DE9E0-D972-40BE-B4FA-BA75FA2659A5}" presName="txShp" presStyleLbl="node1" presStyleIdx="3" presStyleCnt="4" custScaleX="145261" custLinFactNeighborX="2414" custLinFactNeighborY="-2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60DAEC-F7E2-4FC7-879A-B4CEB1F25ACF}" srcId="{37FA2963-7194-4530-B867-A65521A4CA43}" destId="{AB983BF0-BEE2-494E-8F93-D043406A2ACC}" srcOrd="1" destOrd="0" parTransId="{CBC6B2F1-9B0A-4D53-AE47-C1172B265ECB}" sibTransId="{51C9B7BC-0031-42AF-9DD6-A92FBE704462}"/>
    <dgm:cxn modelId="{41BAA5EE-7C18-4050-99FF-56E3C6BCB871}" srcId="{37FA2963-7194-4530-B867-A65521A4CA43}" destId="{95F4267A-912A-4E77-B70C-629E73EBCA46}" srcOrd="2" destOrd="0" parTransId="{04C3DCA4-4ECC-484C-A0BA-4B76970DE3C7}" sibTransId="{9A7D703B-8E4D-41D8-B18A-236AEB5E918E}"/>
    <dgm:cxn modelId="{3AAC6D62-8135-4D90-A70C-F11B36D94C5C}" srcId="{37FA2963-7194-4530-B867-A65521A4CA43}" destId="{3B2599C8-5979-4711-9872-64C98AC2AD76}" srcOrd="0" destOrd="0" parTransId="{7020B474-F97D-4FB8-B834-1FD39CF1C5E8}" sibTransId="{190DED9C-5D94-45E3-8B54-D8D60108DEC5}"/>
    <dgm:cxn modelId="{82101A7D-2604-4261-AA93-0F791B3677FE}" srcId="{37FA2963-7194-4530-B867-A65521A4CA43}" destId="{215DE9E0-D972-40BE-B4FA-BA75FA2659A5}" srcOrd="3" destOrd="0" parTransId="{C34A96D3-6D38-4F9F-89BF-CB1D19786149}" sibTransId="{C4EF6A05-A7CA-4219-B8C0-69F0DC1A53B3}"/>
    <dgm:cxn modelId="{B4F46910-4970-4EA1-9C01-40114CB99FE3}" type="presOf" srcId="{37FA2963-7194-4530-B867-A65521A4CA43}" destId="{E90DA26A-FDA2-4FF6-8B30-0323CF3E9190}" srcOrd="0" destOrd="0" presId="urn:microsoft.com/office/officeart/2005/8/layout/vList3#4"/>
    <dgm:cxn modelId="{D9E04545-12DD-4DDA-8262-9C2799247954}" type="presOf" srcId="{3B2599C8-5979-4711-9872-64C98AC2AD76}" destId="{96FBC78A-76CE-49F0-A3CD-61A1C0A0E6E8}" srcOrd="0" destOrd="0" presId="urn:microsoft.com/office/officeart/2005/8/layout/vList3#4"/>
    <dgm:cxn modelId="{AD9AE573-32A3-4D6F-88D9-557025C06FB6}" type="presOf" srcId="{95F4267A-912A-4E77-B70C-629E73EBCA46}" destId="{5B47EB69-DD5D-4979-A1C5-3E075642229D}" srcOrd="0" destOrd="0" presId="urn:microsoft.com/office/officeart/2005/8/layout/vList3#4"/>
    <dgm:cxn modelId="{7CFB1319-C138-498B-A4C5-A89AAC43D29F}" type="presOf" srcId="{AB983BF0-BEE2-494E-8F93-D043406A2ACC}" destId="{4E786D4D-4CDD-4B3C-B534-58E5F1A07342}" srcOrd="0" destOrd="0" presId="urn:microsoft.com/office/officeart/2005/8/layout/vList3#4"/>
    <dgm:cxn modelId="{16153AA3-BEB8-4C16-ABFA-4875ACE7D726}" type="presOf" srcId="{215DE9E0-D972-40BE-B4FA-BA75FA2659A5}" destId="{EEA0AC5D-5CF4-46F6-840C-09A9B4D43E97}" srcOrd="0" destOrd="0" presId="urn:microsoft.com/office/officeart/2005/8/layout/vList3#4"/>
    <dgm:cxn modelId="{FD3B5E87-6B65-4E5A-9A7A-91FB944DB981}" type="presParOf" srcId="{E90DA26A-FDA2-4FF6-8B30-0323CF3E9190}" destId="{D893C76A-992E-4660-AFAE-124CAF7AA3CF}" srcOrd="0" destOrd="0" presId="urn:microsoft.com/office/officeart/2005/8/layout/vList3#4"/>
    <dgm:cxn modelId="{79A9D741-B13C-4B9A-8582-2FC7C11A645D}" type="presParOf" srcId="{D893C76A-992E-4660-AFAE-124CAF7AA3CF}" destId="{C2187142-8849-4AA1-A83E-087C4FC40477}" srcOrd="0" destOrd="0" presId="urn:microsoft.com/office/officeart/2005/8/layout/vList3#4"/>
    <dgm:cxn modelId="{26A5D0E8-7D1A-43C8-B1A2-0C212DB40FD7}" type="presParOf" srcId="{D893C76A-992E-4660-AFAE-124CAF7AA3CF}" destId="{96FBC78A-76CE-49F0-A3CD-61A1C0A0E6E8}" srcOrd="1" destOrd="0" presId="urn:microsoft.com/office/officeart/2005/8/layout/vList3#4"/>
    <dgm:cxn modelId="{39964E8A-9BDF-4BA8-9E6D-FDB915DE94F6}" type="presParOf" srcId="{E90DA26A-FDA2-4FF6-8B30-0323CF3E9190}" destId="{D599B234-9043-4CBF-8889-00408C5BF592}" srcOrd="1" destOrd="0" presId="urn:microsoft.com/office/officeart/2005/8/layout/vList3#4"/>
    <dgm:cxn modelId="{FC6D5F6A-A74F-421B-AF02-93359FFA4C1D}" type="presParOf" srcId="{E90DA26A-FDA2-4FF6-8B30-0323CF3E9190}" destId="{FCF11718-9E55-4A96-96D5-FA874C85924E}" srcOrd="2" destOrd="0" presId="urn:microsoft.com/office/officeart/2005/8/layout/vList3#4"/>
    <dgm:cxn modelId="{ABD063CB-0FC6-4135-8608-37270E1DB583}" type="presParOf" srcId="{FCF11718-9E55-4A96-96D5-FA874C85924E}" destId="{B2243857-C265-4EC8-B6FE-20D63757868D}" srcOrd="0" destOrd="0" presId="urn:microsoft.com/office/officeart/2005/8/layout/vList3#4"/>
    <dgm:cxn modelId="{60401FDC-84F8-4715-9D71-B5BC0DAAB6F0}" type="presParOf" srcId="{FCF11718-9E55-4A96-96D5-FA874C85924E}" destId="{4E786D4D-4CDD-4B3C-B534-58E5F1A07342}" srcOrd="1" destOrd="0" presId="urn:microsoft.com/office/officeart/2005/8/layout/vList3#4"/>
    <dgm:cxn modelId="{B07B91EE-4D3C-4390-B3E1-61B55765C7FF}" type="presParOf" srcId="{E90DA26A-FDA2-4FF6-8B30-0323CF3E9190}" destId="{ED466819-60D0-4AFB-BA2B-0369D667D38D}" srcOrd="3" destOrd="0" presId="urn:microsoft.com/office/officeart/2005/8/layout/vList3#4"/>
    <dgm:cxn modelId="{4498D0E5-258A-4ACC-906F-881668438F8C}" type="presParOf" srcId="{E90DA26A-FDA2-4FF6-8B30-0323CF3E9190}" destId="{7C7941FE-93DC-4271-ADA6-CFABC04CC4FB}" srcOrd="4" destOrd="0" presId="urn:microsoft.com/office/officeart/2005/8/layout/vList3#4"/>
    <dgm:cxn modelId="{1721B6F6-CE11-447E-80F1-2A399D5E6A47}" type="presParOf" srcId="{7C7941FE-93DC-4271-ADA6-CFABC04CC4FB}" destId="{979B1E96-19B0-4265-9B3D-788C22EB86DB}" srcOrd="0" destOrd="0" presId="urn:microsoft.com/office/officeart/2005/8/layout/vList3#4"/>
    <dgm:cxn modelId="{E07ED326-6FD0-4EC5-BDAA-FC73ED10C4C1}" type="presParOf" srcId="{7C7941FE-93DC-4271-ADA6-CFABC04CC4FB}" destId="{5B47EB69-DD5D-4979-A1C5-3E075642229D}" srcOrd="1" destOrd="0" presId="urn:microsoft.com/office/officeart/2005/8/layout/vList3#4"/>
    <dgm:cxn modelId="{3963401B-7867-4EB6-9CDC-B59596CE6E1B}" type="presParOf" srcId="{E90DA26A-FDA2-4FF6-8B30-0323CF3E9190}" destId="{984D2780-D60D-496E-8E8D-1B56459D4A01}" srcOrd="5" destOrd="0" presId="urn:microsoft.com/office/officeart/2005/8/layout/vList3#4"/>
    <dgm:cxn modelId="{3AE40F7F-3EE4-4D9A-83F7-D6906A49C676}" type="presParOf" srcId="{E90DA26A-FDA2-4FF6-8B30-0323CF3E9190}" destId="{35290525-1838-4C1C-B81A-89DD9F96012D}" srcOrd="6" destOrd="0" presId="urn:microsoft.com/office/officeart/2005/8/layout/vList3#4"/>
    <dgm:cxn modelId="{11011312-F0BD-42CE-A50C-0B053288A59A}" type="presParOf" srcId="{35290525-1838-4C1C-B81A-89DD9F96012D}" destId="{D5C0CC8A-2569-4FFA-AA50-3AC11484E20D}" srcOrd="0" destOrd="0" presId="urn:microsoft.com/office/officeart/2005/8/layout/vList3#4"/>
    <dgm:cxn modelId="{7E32A343-9882-48D1-8DAB-2E24D8ED62EB}" type="presParOf" srcId="{35290525-1838-4C1C-B81A-89DD9F96012D}" destId="{EEA0AC5D-5CF4-46F6-840C-09A9B4D43E97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14F597-A837-45CD-88AE-8BADA9ED38DE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40085C-31ED-493B-A755-B957749B2003}">
      <dgm:prSet custT="1"/>
      <dgm:spPr/>
      <dgm:t>
        <a:bodyPr/>
        <a:lstStyle/>
        <a:p>
          <a:pPr algn="r" rtl="0">
            <a:lnSpc>
              <a:spcPct val="100000"/>
            </a:lnSpc>
          </a:pPr>
          <a:r>
            <a:rPr lang="ru-RU" sz="2400" dirty="0" smtClean="0">
              <a:latin typeface="Arial Narrow" pitchFamily="34" charset="0"/>
            </a:rPr>
            <a:t>Фигурное катание - вид конькобежного спорта, основу которого составляют движения спортсмена на льду под музыку, на одной или обеих ногах, с вращением, прыжками,  комбинаций шагов</a:t>
          </a:r>
          <a:endParaRPr lang="ru-RU" sz="2400" dirty="0">
            <a:latin typeface="Arial Narrow" pitchFamily="34" charset="0"/>
          </a:endParaRPr>
        </a:p>
      </dgm:t>
    </dgm:pt>
    <dgm:pt modelId="{0120A08D-2426-4832-A499-C8FBBFEB8CE6}" type="parTrans" cxnId="{CAF3A3D4-AA69-4A4D-B668-3E28DBC254A3}">
      <dgm:prSet/>
      <dgm:spPr/>
      <dgm:t>
        <a:bodyPr/>
        <a:lstStyle/>
        <a:p>
          <a:endParaRPr lang="ru-RU"/>
        </a:p>
      </dgm:t>
    </dgm:pt>
    <dgm:pt modelId="{A0DCD058-94F0-4332-958B-1C345894475B}" type="sibTrans" cxnId="{CAF3A3D4-AA69-4A4D-B668-3E28DBC254A3}">
      <dgm:prSet/>
      <dgm:spPr/>
      <dgm:t>
        <a:bodyPr/>
        <a:lstStyle/>
        <a:p>
          <a:endParaRPr lang="ru-RU"/>
        </a:p>
      </dgm:t>
    </dgm:pt>
    <dgm:pt modelId="{769D75B6-FACB-48A4-99D6-A642750AD9A6}">
      <dgm:prSet custT="1"/>
      <dgm:spPr/>
      <dgm:t>
        <a:bodyPr/>
        <a:lstStyle/>
        <a:p>
          <a:pPr algn="r" rtl="0"/>
          <a:r>
            <a:rPr lang="ru-RU" sz="2400" dirty="0" smtClean="0">
              <a:latin typeface="Arial Narrow" pitchFamily="34" charset="0"/>
            </a:rPr>
            <a:t>1) Мужское и женское одиночное фигурное катание. Фигурист в одиночном катании демонстрирует владение всеми группами элементов -- шагами, спиралями, вращениями, прыжками</a:t>
          </a:r>
          <a:endParaRPr lang="ru-RU" sz="2400" dirty="0">
            <a:latin typeface="Arial Narrow" pitchFamily="34" charset="0"/>
          </a:endParaRPr>
        </a:p>
      </dgm:t>
    </dgm:pt>
    <dgm:pt modelId="{4B525A79-3DB4-4645-97B5-5AA5879FBDA8}" type="parTrans" cxnId="{4A33E1A4-DF2A-46E5-86A6-9C145812EBDD}">
      <dgm:prSet/>
      <dgm:spPr/>
      <dgm:t>
        <a:bodyPr/>
        <a:lstStyle/>
        <a:p>
          <a:endParaRPr lang="ru-RU"/>
        </a:p>
      </dgm:t>
    </dgm:pt>
    <dgm:pt modelId="{A3414ED8-0A46-45CC-AD0D-D560ACB59EBB}" type="sibTrans" cxnId="{4A33E1A4-DF2A-46E5-86A6-9C145812EBDD}">
      <dgm:prSet/>
      <dgm:spPr/>
      <dgm:t>
        <a:bodyPr/>
        <a:lstStyle/>
        <a:p>
          <a:endParaRPr lang="ru-RU"/>
        </a:p>
      </dgm:t>
    </dgm:pt>
    <dgm:pt modelId="{E08B55E7-A7BE-48DA-B641-3BC0BC071FBB}">
      <dgm:prSet custT="1"/>
      <dgm:spPr/>
      <dgm:t>
        <a:bodyPr/>
        <a:lstStyle/>
        <a:p>
          <a:pPr rtl="0"/>
          <a:r>
            <a:rPr lang="ru-RU" sz="2400" dirty="0" smtClean="0">
              <a:latin typeface="Arial Narrow" pitchFamily="34" charset="0"/>
            </a:rPr>
            <a:t>2) Парное фигурное катание. Задача спортсменов в парном катании продемонстрировать владение элементами так, чтобы создать впечатление единства действий</a:t>
          </a:r>
          <a:endParaRPr lang="ru-RU" sz="2400" dirty="0">
            <a:latin typeface="Arial Narrow" pitchFamily="34" charset="0"/>
          </a:endParaRPr>
        </a:p>
      </dgm:t>
    </dgm:pt>
    <dgm:pt modelId="{DF156DD8-82E6-4E38-8547-EEB88D7083C1}" type="parTrans" cxnId="{A7D0448F-371A-4658-9955-D531F498C88D}">
      <dgm:prSet/>
      <dgm:spPr/>
      <dgm:t>
        <a:bodyPr/>
        <a:lstStyle/>
        <a:p>
          <a:endParaRPr lang="ru-RU"/>
        </a:p>
      </dgm:t>
    </dgm:pt>
    <dgm:pt modelId="{01F3D604-0B39-4208-9119-F5EABA36AD4C}" type="sibTrans" cxnId="{A7D0448F-371A-4658-9955-D531F498C88D}">
      <dgm:prSet/>
      <dgm:spPr/>
      <dgm:t>
        <a:bodyPr/>
        <a:lstStyle/>
        <a:p>
          <a:endParaRPr lang="ru-RU"/>
        </a:p>
      </dgm:t>
    </dgm:pt>
    <dgm:pt modelId="{E426BA44-D091-4988-8842-375C9A78F7F2}">
      <dgm:prSet custT="1"/>
      <dgm:spPr/>
      <dgm:t>
        <a:bodyPr/>
        <a:lstStyle/>
        <a:p>
          <a:pPr algn="r" rtl="0"/>
          <a:r>
            <a:rPr lang="ru-RU" sz="2400" dirty="0" smtClean="0">
              <a:latin typeface="Arial Narrow" pitchFamily="34" charset="0"/>
            </a:rPr>
            <a:t>3) Спортивные танцы. Основное внимание уделено совместному исполнению танцевальных шагов, причем не допускаются длительные разъединения партнёров</a:t>
          </a:r>
          <a:endParaRPr lang="ru-RU" sz="2400" dirty="0">
            <a:latin typeface="Arial Narrow" pitchFamily="34" charset="0"/>
          </a:endParaRPr>
        </a:p>
      </dgm:t>
    </dgm:pt>
    <dgm:pt modelId="{57FF0867-2F40-4C51-8E8F-43E5987D4E5F}" type="parTrans" cxnId="{4233F84A-230E-4FD3-958F-CA8BB3B88D4C}">
      <dgm:prSet/>
      <dgm:spPr/>
      <dgm:t>
        <a:bodyPr/>
        <a:lstStyle/>
        <a:p>
          <a:endParaRPr lang="ru-RU"/>
        </a:p>
      </dgm:t>
    </dgm:pt>
    <dgm:pt modelId="{054EBBA5-560D-468A-B2A5-647B1BD31648}" type="sibTrans" cxnId="{4233F84A-230E-4FD3-958F-CA8BB3B88D4C}">
      <dgm:prSet/>
      <dgm:spPr/>
      <dgm:t>
        <a:bodyPr/>
        <a:lstStyle/>
        <a:p>
          <a:endParaRPr lang="ru-RU"/>
        </a:p>
      </dgm:t>
    </dgm:pt>
    <dgm:pt modelId="{71AEC8E0-9287-4A9A-8145-775D41E5B101}">
      <dgm:prSet custT="1"/>
      <dgm:spPr/>
      <dgm:t>
        <a:bodyPr/>
        <a:lstStyle/>
        <a:p>
          <a:pPr algn="r" rtl="0"/>
          <a:r>
            <a:rPr lang="ru-RU" sz="2400" dirty="0" smtClean="0">
              <a:latin typeface="Arial Narrow" pitchFamily="34" charset="0"/>
            </a:rPr>
            <a:t>4) Синхронное фигурное катание. Команда по синхронному катанию насчитывает от 16 до 20 фигуристов. Команда может включать женщин и мужчин</a:t>
          </a:r>
          <a:endParaRPr lang="ru-RU" sz="2400" dirty="0">
            <a:latin typeface="Arial Narrow" pitchFamily="34" charset="0"/>
          </a:endParaRPr>
        </a:p>
      </dgm:t>
    </dgm:pt>
    <dgm:pt modelId="{4F942175-B688-4048-BCFB-89D5A4C82C45}" type="parTrans" cxnId="{9ED47709-0A93-446C-81B7-AC07F243AD8B}">
      <dgm:prSet/>
      <dgm:spPr/>
      <dgm:t>
        <a:bodyPr/>
        <a:lstStyle/>
        <a:p>
          <a:endParaRPr lang="ru-RU"/>
        </a:p>
      </dgm:t>
    </dgm:pt>
    <dgm:pt modelId="{8F737943-A7DB-4827-81EB-66D734F23878}" type="sibTrans" cxnId="{9ED47709-0A93-446C-81B7-AC07F243AD8B}">
      <dgm:prSet/>
      <dgm:spPr/>
      <dgm:t>
        <a:bodyPr/>
        <a:lstStyle/>
        <a:p>
          <a:endParaRPr lang="ru-RU"/>
        </a:p>
      </dgm:t>
    </dgm:pt>
    <dgm:pt modelId="{261EC8C7-3FD7-4CAB-9169-7C5A0924EDD5}" type="pres">
      <dgm:prSet presAssocID="{CE14F597-A837-45CD-88AE-8BADA9ED38D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B585E9-DD93-4BC0-8E3A-4865045DC568}" type="pres">
      <dgm:prSet presAssocID="{E840085C-31ED-493B-A755-B957749B2003}" presName="composite" presStyleCnt="0"/>
      <dgm:spPr/>
    </dgm:pt>
    <dgm:pt modelId="{4B184D50-033E-41EC-BF9A-B09BDA451152}" type="pres">
      <dgm:prSet presAssocID="{E840085C-31ED-493B-A755-B957749B2003}" presName="imgShp" presStyleLbl="fgImgPlace1" presStyleIdx="0" presStyleCnt="5" custLinFactX="-5872" custLinFactNeighborX="-100000" custLinFactNeighborY="-5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057D904-A195-4451-9596-ED9854C94788}" type="pres">
      <dgm:prSet presAssocID="{E840085C-31ED-493B-A755-B957749B2003}" presName="txShp" presStyleLbl="node1" presStyleIdx="0" presStyleCnt="5" custScaleX="142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CFCAE-4CAE-44B5-B922-58F55DD029DD}" type="pres">
      <dgm:prSet presAssocID="{A0DCD058-94F0-4332-958B-1C345894475B}" presName="spacing" presStyleCnt="0"/>
      <dgm:spPr/>
    </dgm:pt>
    <dgm:pt modelId="{C1A871E5-BF53-4045-ABC5-42873751DA51}" type="pres">
      <dgm:prSet presAssocID="{769D75B6-FACB-48A4-99D6-A642750AD9A6}" presName="composite" presStyleCnt="0"/>
      <dgm:spPr/>
    </dgm:pt>
    <dgm:pt modelId="{838E5FBF-C353-4734-A576-60218C50D36F}" type="pres">
      <dgm:prSet presAssocID="{769D75B6-FACB-48A4-99D6-A642750AD9A6}" presName="imgShp" presStyleLbl="fgImgPlace1" presStyleIdx="1" presStyleCnt="5" custLinFactX="-5872" custLinFactNeighborX="-100000" custLinFactNeighborY="-1162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FEAFE21-1611-41C7-9584-20BD179983C4}" type="pres">
      <dgm:prSet presAssocID="{769D75B6-FACB-48A4-99D6-A642750AD9A6}" presName="txShp" presStyleLbl="node1" presStyleIdx="1" presStyleCnt="5" custScaleX="142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BF56A-CFCD-4834-A236-E32E55FB7D73}" type="pres">
      <dgm:prSet presAssocID="{A3414ED8-0A46-45CC-AD0D-D560ACB59EBB}" presName="spacing" presStyleCnt="0"/>
      <dgm:spPr/>
    </dgm:pt>
    <dgm:pt modelId="{996A8EE5-1E67-4DFD-A6EB-3CCB513B2C91}" type="pres">
      <dgm:prSet presAssocID="{E08B55E7-A7BE-48DA-B641-3BC0BC071FBB}" presName="composite" presStyleCnt="0"/>
      <dgm:spPr/>
    </dgm:pt>
    <dgm:pt modelId="{793B1319-B92F-41EF-B4AE-F6A3CCC2C911}" type="pres">
      <dgm:prSet presAssocID="{E08B55E7-A7BE-48DA-B641-3BC0BC071FBB}" presName="imgShp" presStyleLbl="fgImgPlace1" presStyleIdx="2" presStyleCnt="5" custLinFactX="-5872" custLinFactNeighborX="-100000" custLinFactNeighborY="8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FB170-3E76-4A8B-A4E9-AEC7B73FC983}" type="pres">
      <dgm:prSet presAssocID="{E08B55E7-A7BE-48DA-B641-3BC0BC071FBB}" presName="txShp" presStyleLbl="node1" presStyleIdx="2" presStyleCnt="5" custScaleX="142794" custScaleY="103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4281C-C4CE-430E-B0A8-51E45B2ECD02}" type="pres">
      <dgm:prSet presAssocID="{01F3D604-0B39-4208-9119-F5EABA36AD4C}" presName="spacing" presStyleCnt="0"/>
      <dgm:spPr/>
    </dgm:pt>
    <dgm:pt modelId="{EED14E2E-38DC-47B6-A17C-34B32C5EF2C0}" type="pres">
      <dgm:prSet presAssocID="{E426BA44-D091-4988-8842-375C9A78F7F2}" presName="composite" presStyleCnt="0"/>
      <dgm:spPr/>
    </dgm:pt>
    <dgm:pt modelId="{9B5DE4AA-FFDC-4767-B860-71F7C1BC9966}" type="pres">
      <dgm:prSet presAssocID="{E426BA44-D091-4988-8842-375C9A78F7F2}" presName="imgShp" presStyleLbl="fgImgPlace1" presStyleIdx="3" presStyleCnt="5" custLinFactNeighborX="-97965" custLinFactNeighborY="-246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6990CC1-81BD-4606-B959-903A29146DF4}" type="pres">
      <dgm:prSet presAssocID="{E426BA44-D091-4988-8842-375C9A78F7F2}" presName="txShp" presStyleLbl="node1" presStyleIdx="3" presStyleCnt="5" custScaleX="142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0B364-B2E9-458C-BD4A-EAAF89FED3C4}" type="pres">
      <dgm:prSet presAssocID="{054EBBA5-560D-468A-B2A5-647B1BD31648}" presName="spacing" presStyleCnt="0"/>
      <dgm:spPr/>
    </dgm:pt>
    <dgm:pt modelId="{14D302AB-4C96-47BC-A8F3-3E5B399C3F87}" type="pres">
      <dgm:prSet presAssocID="{71AEC8E0-9287-4A9A-8145-775D41E5B101}" presName="composite" presStyleCnt="0"/>
      <dgm:spPr/>
    </dgm:pt>
    <dgm:pt modelId="{5D014DEB-0D5F-48D8-A458-4862B90EDF13}" type="pres">
      <dgm:prSet presAssocID="{71AEC8E0-9287-4A9A-8145-775D41E5B101}" presName="imgShp" presStyleLbl="fgImgPlace1" presStyleIdx="4" presStyleCnt="5" custLinFactNeighborX="-97965" custLinFactNeighborY="-579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4A2C1B9-AB6C-42BD-B76F-0643B850E4CE}" type="pres">
      <dgm:prSet presAssocID="{71AEC8E0-9287-4A9A-8145-775D41E5B101}" presName="txShp" presStyleLbl="node1" presStyleIdx="4" presStyleCnt="5" custScaleX="142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AE3359-D40C-4C94-BF35-AC6A4B3D7F9B}" type="presOf" srcId="{CE14F597-A837-45CD-88AE-8BADA9ED38DE}" destId="{261EC8C7-3FD7-4CAB-9169-7C5A0924EDD5}" srcOrd="0" destOrd="0" presId="urn:microsoft.com/office/officeart/2005/8/layout/vList3#1"/>
    <dgm:cxn modelId="{7A781B83-CF56-418A-BFEF-B71D45F9FAD5}" type="presOf" srcId="{71AEC8E0-9287-4A9A-8145-775D41E5B101}" destId="{64A2C1B9-AB6C-42BD-B76F-0643B850E4CE}" srcOrd="0" destOrd="0" presId="urn:microsoft.com/office/officeart/2005/8/layout/vList3#1"/>
    <dgm:cxn modelId="{4A33E1A4-DF2A-46E5-86A6-9C145812EBDD}" srcId="{CE14F597-A837-45CD-88AE-8BADA9ED38DE}" destId="{769D75B6-FACB-48A4-99D6-A642750AD9A6}" srcOrd="1" destOrd="0" parTransId="{4B525A79-3DB4-4645-97B5-5AA5879FBDA8}" sibTransId="{A3414ED8-0A46-45CC-AD0D-D560ACB59EBB}"/>
    <dgm:cxn modelId="{4233F84A-230E-4FD3-958F-CA8BB3B88D4C}" srcId="{CE14F597-A837-45CD-88AE-8BADA9ED38DE}" destId="{E426BA44-D091-4988-8842-375C9A78F7F2}" srcOrd="3" destOrd="0" parTransId="{57FF0867-2F40-4C51-8E8F-43E5987D4E5F}" sibTransId="{054EBBA5-560D-468A-B2A5-647B1BD31648}"/>
    <dgm:cxn modelId="{0DE5E5A3-FAE4-420C-865E-7BA0678B3488}" type="presOf" srcId="{E426BA44-D091-4988-8842-375C9A78F7F2}" destId="{46990CC1-81BD-4606-B959-903A29146DF4}" srcOrd="0" destOrd="0" presId="urn:microsoft.com/office/officeart/2005/8/layout/vList3#1"/>
    <dgm:cxn modelId="{CAF3A3D4-AA69-4A4D-B668-3E28DBC254A3}" srcId="{CE14F597-A837-45CD-88AE-8BADA9ED38DE}" destId="{E840085C-31ED-493B-A755-B957749B2003}" srcOrd="0" destOrd="0" parTransId="{0120A08D-2426-4832-A499-C8FBBFEB8CE6}" sibTransId="{A0DCD058-94F0-4332-958B-1C345894475B}"/>
    <dgm:cxn modelId="{A7D0448F-371A-4658-9955-D531F498C88D}" srcId="{CE14F597-A837-45CD-88AE-8BADA9ED38DE}" destId="{E08B55E7-A7BE-48DA-B641-3BC0BC071FBB}" srcOrd="2" destOrd="0" parTransId="{DF156DD8-82E6-4E38-8547-EEB88D7083C1}" sibTransId="{01F3D604-0B39-4208-9119-F5EABA36AD4C}"/>
    <dgm:cxn modelId="{3FE313F5-2D95-4598-816E-A52E731CE753}" type="presOf" srcId="{E08B55E7-A7BE-48DA-B641-3BC0BC071FBB}" destId="{7A2FB170-3E76-4A8B-A4E9-AEC7B73FC983}" srcOrd="0" destOrd="0" presId="urn:microsoft.com/office/officeart/2005/8/layout/vList3#1"/>
    <dgm:cxn modelId="{0A1BD6A3-3C17-45BC-8771-8A63F2EB538E}" type="presOf" srcId="{769D75B6-FACB-48A4-99D6-A642750AD9A6}" destId="{EFEAFE21-1611-41C7-9584-20BD179983C4}" srcOrd="0" destOrd="0" presId="urn:microsoft.com/office/officeart/2005/8/layout/vList3#1"/>
    <dgm:cxn modelId="{9ED47709-0A93-446C-81B7-AC07F243AD8B}" srcId="{CE14F597-A837-45CD-88AE-8BADA9ED38DE}" destId="{71AEC8E0-9287-4A9A-8145-775D41E5B101}" srcOrd="4" destOrd="0" parTransId="{4F942175-B688-4048-BCFB-89D5A4C82C45}" sibTransId="{8F737943-A7DB-4827-81EB-66D734F23878}"/>
    <dgm:cxn modelId="{F4ADF316-0183-401D-9E30-EAA964533E23}" type="presOf" srcId="{E840085C-31ED-493B-A755-B957749B2003}" destId="{7057D904-A195-4451-9596-ED9854C94788}" srcOrd="0" destOrd="0" presId="urn:microsoft.com/office/officeart/2005/8/layout/vList3#1"/>
    <dgm:cxn modelId="{7D4EC2BD-2C17-4B66-8284-084FDD9A16D6}" type="presParOf" srcId="{261EC8C7-3FD7-4CAB-9169-7C5A0924EDD5}" destId="{82B585E9-DD93-4BC0-8E3A-4865045DC568}" srcOrd="0" destOrd="0" presId="urn:microsoft.com/office/officeart/2005/8/layout/vList3#1"/>
    <dgm:cxn modelId="{A54A184E-7492-40EB-9D05-04B68CC6F075}" type="presParOf" srcId="{82B585E9-DD93-4BC0-8E3A-4865045DC568}" destId="{4B184D50-033E-41EC-BF9A-B09BDA451152}" srcOrd="0" destOrd="0" presId="urn:microsoft.com/office/officeart/2005/8/layout/vList3#1"/>
    <dgm:cxn modelId="{4468597F-AE50-4B33-AA2A-25E16814E65E}" type="presParOf" srcId="{82B585E9-DD93-4BC0-8E3A-4865045DC568}" destId="{7057D904-A195-4451-9596-ED9854C94788}" srcOrd="1" destOrd="0" presId="urn:microsoft.com/office/officeart/2005/8/layout/vList3#1"/>
    <dgm:cxn modelId="{C142A10A-3327-40BD-BEFF-2E235E377555}" type="presParOf" srcId="{261EC8C7-3FD7-4CAB-9169-7C5A0924EDD5}" destId="{4C5CFCAE-4CAE-44B5-B922-58F55DD029DD}" srcOrd="1" destOrd="0" presId="urn:microsoft.com/office/officeart/2005/8/layout/vList3#1"/>
    <dgm:cxn modelId="{0BC1D6BB-4418-4F5D-A7F0-A017135B318C}" type="presParOf" srcId="{261EC8C7-3FD7-4CAB-9169-7C5A0924EDD5}" destId="{C1A871E5-BF53-4045-ABC5-42873751DA51}" srcOrd="2" destOrd="0" presId="urn:microsoft.com/office/officeart/2005/8/layout/vList3#1"/>
    <dgm:cxn modelId="{59AC5CAB-9316-42D6-AC43-3B16722AAAFC}" type="presParOf" srcId="{C1A871E5-BF53-4045-ABC5-42873751DA51}" destId="{838E5FBF-C353-4734-A576-60218C50D36F}" srcOrd="0" destOrd="0" presId="urn:microsoft.com/office/officeart/2005/8/layout/vList3#1"/>
    <dgm:cxn modelId="{843766DF-91E2-4599-B6C9-8B0CF3A4763B}" type="presParOf" srcId="{C1A871E5-BF53-4045-ABC5-42873751DA51}" destId="{EFEAFE21-1611-41C7-9584-20BD179983C4}" srcOrd="1" destOrd="0" presId="urn:microsoft.com/office/officeart/2005/8/layout/vList3#1"/>
    <dgm:cxn modelId="{3711F5B8-30CC-451E-B6A7-D05CBAE8EA34}" type="presParOf" srcId="{261EC8C7-3FD7-4CAB-9169-7C5A0924EDD5}" destId="{23BBF56A-CFCD-4834-A236-E32E55FB7D73}" srcOrd="3" destOrd="0" presId="urn:microsoft.com/office/officeart/2005/8/layout/vList3#1"/>
    <dgm:cxn modelId="{14241DB7-B841-4720-BD12-7912F2261698}" type="presParOf" srcId="{261EC8C7-3FD7-4CAB-9169-7C5A0924EDD5}" destId="{996A8EE5-1E67-4DFD-A6EB-3CCB513B2C91}" srcOrd="4" destOrd="0" presId="urn:microsoft.com/office/officeart/2005/8/layout/vList3#1"/>
    <dgm:cxn modelId="{E1AEDE30-FC59-482B-A34E-78AB4136D335}" type="presParOf" srcId="{996A8EE5-1E67-4DFD-A6EB-3CCB513B2C91}" destId="{793B1319-B92F-41EF-B4AE-F6A3CCC2C911}" srcOrd="0" destOrd="0" presId="urn:microsoft.com/office/officeart/2005/8/layout/vList3#1"/>
    <dgm:cxn modelId="{406BA284-94AD-4430-8F56-87749722F343}" type="presParOf" srcId="{996A8EE5-1E67-4DFD-A6EB-3CCB513B2C91}" destId="{7A2FB170-3E76-4A8B-A4E9-AEC7B73FC983}" srcOrd="1" destOrd="0" presId="urn:microsoft.com/office/officeart/2005/8/layout/vList3#1"/>
    <dgm:cxn modelId="{A65BD5AA-8C0C-45AF-B29F-D9DBE4C06F30}" type="presParOf" srcId="{261EC8C7-3FD7-4CAB-9169-7C5A0924EDD5}" destId="{0FC4281C-C4CE-430E-B0A8-51E45B2ECD02}" srcOrd="5" destOrd="0" presId="urn:microsoft.com/office/officeart/2005/8/layout/vList3#1"/>
    <dgm:cxn modelId="{27D2BF82-0DFF-4310-BEA7-4A337B1ED75B}" type="presParOf" srcId="{261EC8C7-3FD7-4CAB-9169-7C5A0924EDD5}" destId="{EED14E2E-38DC-47B6-A17C-34B32C5EF2C0}" srcOrd="6" destOrd="0" presId="urn:microsoft.com/office/officeart/2005/8/layout/vList3#1"/>
    <dgm:cxn modelId="{2FA0AF7B-C266-4968-A2F4-17606F9DB555}" type="presParOf" srcId="{EED14E2E-38DC-47B6-A17C-34B32C5EF2C0}" destId="{9B5DE4AA-FFDC-4767-B860-71F7C1BC9966}" srcOrd="0" destOrd="0" presId="urn:microsoft.com/office/officeart/2005/8/layout/vList3#1"/>
    <dgm:cxn modelId="{50DF813B-5F3D-47F7-8272-3247A9653836}" type="presParOf" srcId="{EED14E2E-38DC-47B6-A17C-34B32C5EF2C0}" destId="{46990CC1-81BD-4606-B959-903A29146DF4}" srcOrd="1" destOrd="0" presId="urn:microsoft.com/office/officeart/2005/8/layout/vList3#1"/>
    <dgm:cxn modelId="{0972E65E-DA13-448F-ADAA-06AEFBDD5A48}" type="presParOf" srcId="{261EC8C7-3FD7-4CAB-9169-7C5A0924EDD5}" destId="{00F0B364-B2E9-458C-BD4A-EAAF89FED3C4}" srcOrd="7" destOrd="0" presId="urn:microsoft.com/office/officeart/2005/8/layout/vList3#1"/>
    <dgm:cxn modelId="{97264C98-55E8-4F19-B3AA-967450C159A0}" type="presParOf" srcId="{261EC8C7-3FD7-4CAB-9169-7C5A0924EDD5}" destId="{14D302AB-4C96-47BC-A8F3-3E5B399C3F87}" srcOrd="8" destOrd="0" presId="urn:microsoft.com/office/officeart/2005/8/layout/vList3#1"/>
    <dgm:cxn modelId="{2138DFAA-6BCF-4C40-BCBE-EDC8FF1DAC49}" type="presParOf" srcId="{14D302AB-4C96-47BC-A8F3-3E5B399C3F87}" destId="{5D014DEB-0D5F-48D8-A458-4862B90EDF13}" srcOrd="0" destOrd="0" presId="urn:microsoft.com/office/officeart/2005/8/layout/vList3#1"/>
    <dgm:cxn modelId="{CDE8F4FB-FCC0-4AD8-B923-C547BBC693D7}" type="presParOf" srcId="{14D302AB-4C96-47BC-A8F3-3E5B399C3F87}" destId="{64A2C1B9-AB6C-42BD-B76F-0643B850E4CE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00FD58-909F-43FC-815B-E1485E1DBBE9}" type="doc">
      <dgm:prSet loTypeId="urn:microsoft.com/office/officeart/2005/8/layout/vList3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8F280D-E707-4EB4-A190-BA93BAB55FE2}">
      <dgm:prSet custT="1"/>
      <dgm:spPr/>
      <dgm:t>
        <a:bodyPr/>
        <a:lstStyle/>
        <a:p>
          <a:pPr rtl="0"/>
          <a:r>
            <a:rPr lang="ru-RU" sz="3200" dirty="0" smtClean="0">
              <a:latin typeface="Arial Narrow" pitchFamily="34" charset="0"/>
            </a:rPr>
            <a:t>Лыжные гонки</a:t>
          </a:r>
          <a:endParaRPr lang="ru-RU" sz="3200" dirty="0">
            <a:latin typeface="Arial Narrow" pitchFamily="34" charset="0"/>
          </a:endParaRPr>
        </a:p>
      </dgm:t>
    </dgm:pt>
    <dgm:pt modelId="{1861651E-0D2F-41C5-8225-16D7799E19C6}" type="parTrans" cxnId="{5D6F4446-81F4-4AD4-BEE6-BA5E9AAED936}">
      <dgm:prSet/>
      <dgm:spPr/>
      <dgm:t>
        <a:bodyPr/>
        <a:lstStyle/>
        <a:p>
          <a:endParaRPr lang="ru-RU"/>
        </a:p>
      </dgm:t>
    </dgm:pt>
    <dgm:pt modelId="{3DD6F64A-D69D-4812-84C1-25FEF114399F}" type="sibTrans" cxnId="{5D6F4446-81F4-4AD4-BEE6-BA5E9AAED936}">
      <dgm:prSet/>
      <dgm:spPr/>
      <dgm:t>
        <a:bodyPr/>
        <a:lstStyle/>
        <a:p>
          <a:endParaRPr lang="ru-RU"/>
        </a:p>
      </dgm:t>
    </dgm:pt>
    <dgm:pt modelId="{62747005-173E-403B-A743-F5048632B2C6}">
      <dgm:prSet custT="1"/>
      <dgm:spPr/>
      <dgm:t>
        <a:bodyPr/>
        <a:lstStyle/>
        <a:p>
          <a:pPr rtl="0"/>
          <a:r>
            <a:rPr lang="ru-RU" sz="3200" dirty="0" smtClean="0">
              <a:latin typeface="Arial Narrow" pitchFamily="34" charset="0"/>
            </a:rPr>
            <a:t>Прыжки на лыжах с трамплина</a:t>
          </a:r>
          <a:endParaRPr lang="ru-RU" sz="3200" dirty="0">
            <a:latin typeface="Arial Narrow" pitchFamily="34" charset="0"/>
          </a:endParaRPr>
        </a:p>
      </dgm:t>
    </dgm:pt>
    <dgm:pt modelId="{29F2AC6D-AA4C-44CA-8938-76EE80E503CF}" type="parTrans" cxnId="{42AB9936-BA50-4A0B-94AC-B2C3FA735E89}">
      <dgm:prSet/>
      <dgm:spPr/>
      <dgm:t>
        <a:bodyPr/>
        <a:lstStyle/>
        <a:p>
          <a:endParaRPr lang="ru-RU"/>
        </a:p>
      </dgm:t>
    </dgm:pt>
    <dgm:pt modelId="{7D738D66-CF15-4634-B1C9-4BC35E60C60B}" type="sibTrans" cxnId="{42AB9936-BA50-4A0B-94AC-B2C3FA735E89}">
      <dgm:prSet/>
      <dgm:spPr/>
      <dgm:t>
        <a:bodyPr/>
        <a:lstStyle/>
        <a:p>
          <a:endParaRPr lang="ru-RU"/>
        </a:p>
      </dgm:t>
    </dgm:pt>
    <dgm:pt modelId="{ADC4AD17-5C8C-47BB-87C4-302E49C382EF}">
      <dgm:prSet custT="1"/>
      <dgm:spPr/>
      <dgm:t>
        <a:bodyPr/>
        <a:lstStyle/>
        <a:p>
          <a:pPr rtl="0"/>
          <a:r>
            <a:rPr lang="ru-RU" sz="3200" dirty="0" smtClean="0">
              <a:latin typeface="Arial Narrow" pitchFamily="34" charset="0"/>
            </a:rPr>
            <a:t>Лыжное двоеборье</a:t>
          </a:r>
          <a:endParaRPr lang="ru-RU" sz="3200" dirty="0">
            <a:latin typeface="Arial Narrow" pitchFamily="34" charset="0"/>
          </a:endParaRPr>
        </a:p>
      </dgm:t>
    </dgm:pt>
    <dgm:pt modelId="{CE569B97-558E-4266-B5AB-FA486E6E4A1B}" type="parTrans" cxnId="{1C5AE020-CF3C-4F3E-86F8-FADF4BA3ABCD}">
      <dgm:prSet/>
      <dgm:spPr/>
      <dgm:t>
        <a:bodyPr/>
        <a:lstStyle/>
        <a:p>
          <a:endParaRPr lang="ru-RU"/>
        </a:p>
      </dgm:t>
    </dgm:pt>
    <dgm:pt modelId="{F8902514-86EF-4164-9915-B6B9F3DA5C77}" type="sibTrans" cxnId="{1C5AE020-CF3C-4F3E-86F8-FADF4BA3ABCD}">
      <dgm:prSet/>
      <dgm:spPr/>
      <dgm:t>
        <a:bodyPr/>
        <a:lstStyle/>
        <a:p>
          <a:endParaRPr lang="ru-RU"/>
        </a:p>
      </dgm:t>
    </dgm:pt>
    <dgm:pt modelId="{ECB95BCF-5582-4239-A030-A22B97AE8146}">
      <dgm:prSet custT="1"/>
      <dgm:spPr/>
      <dgm:t>
        <a:bodyPr/>
        <a:lstStyle/>
        <a:p>
          <a:pPr rtl="0"/>
          <a:r>
            <a:rPr lang="ru-RU" sz="3200" dirty="0" smtClean="0">
              <a:latin typeface="Arial Narrow" pitchFamily="34" charset="0"/>
            </a:rPr>
            <a:t>Скоростной спуск</a:t>
          </a:r>
          <a:endParaRPr lang="ru-RU" sz="3200" dirty="0">
            <a:latin typeface="Arial Narrow" pitchFamily="34" charset="0"/>
          </a:endParaRPr>
        </a:p>
      </dgm:t>
    </dgm:pt>
    <dgm:pt modelId="{339C5A9F-2DFD-4F4A-8369-FD27213BE2DC}" type="parTrans" cxnId="{6228A5E1-5EEF-4AF4-B390-C6753DA5574E}">
      <dgm:prSet/>
      <dgm:spPr/>
      <dgm:t>
        <a:bodyPr/>
        <a:lstStyle/>
        <a:p>
          <a:endParaRPr lang="ru-RU"/>
        </a:p>
      </dgm:t>
    </dgm:pt>
    <dgm:pt modelId="{C6C2D3CC-D352-4E03-A4DB-F35A3D7CC4B1}" type="sibTrans" cxnId="{6228A5E1-5EEF-4AF4-B390-C6753DA5574E}">
      <dgm:prSet/>
      <dgm:spPr/>
      <dgm:t>
        <a:bodyPr/>
        <a:lstStyle/>
        <a:p>
          <a:endParaRPr lang="ru-RU"/>
        </a:p>
      </dgm:t>
    </dgm:pt>
    <dgm:pt modelId="{BB649A49-B098-43A5-AD3C-2E7328B3E7F1}">
      <dgm:prSet custT="1"/>
      <dgm:spPr/>
      <dgm:t>
        <a:bodyPr/>
        <a:lstStyle/>
        <a:p>
          <a:pPr rtl="0"/>
          <a:r>
            <a:rPr lang="ru-RU" sz="3200" dirty="0" smtClean="0">
              <a:latin typeface="Arial Narrow" pitchFamily="34" charset="0"/>
            </a:rPr>
            <a:t>Слалом</a:t>
          </a:r>
          <a:endParaRPr lang="ru-RU" sz="3200" dirty="0">
            <a:latin typeface="Arial Narrow" pitchFamily="34" charset="0"/>
          </a:endParaRPr>
        </a:p>
      </dgm:t>
    </dgm:pt>
    <dgm:pt modelId="{1BA15F29-B947-4577-AC9A-3702E11FC54F}" type="parTrans" cxnId="{ADA36884-1910-48FB-8C2F-9D8A135C0C28}">
      <dgm:prSet/>
      <dgm:spPr/>
      <dgm:t>
        <a:bodyPr/>
        <a:lstStyle/>
        <a:p>
          <a:endParaRPr lang="ru-RU"/>
        </a:p>
      </dgm:t>
    </dgm:pt>
    <dgm:pt modelId="{68864582-C733-4748-BE6E-6F0EFEF87591}" type="sibTrans" cxnId="{ADA36884-1910-48FB-8C2F-9D8A135C0C28}">
      <dgm:prSet/>
      <dgm:spPr/>
      <dgm:t>
        <a:bodyPr/>
        <a:lstStyle/>
        <a:p>
          <a:endParaRPr lang="ru-RU"/>
        </a:p>
      </dgm:t>
    </dgm:pt>
    <dgm:pt modelId="{9C79E5F4-34AC-415A-AA6B-F1EF683817C0}">
      <dgm:prSet custT="1"/>
      <dgm:spPr/>
      <dgm:t>
        <a:bodyPr/>
        <a:lstStyle/>
        <a:p>
          <a:pPr rtl="0"/>
          <a:r>
            <a:rPr lang="ru-RU" sz="3200" dirty="0" smtClean="0">
              <a:latin typeface="Arial Narrow" pitchFamily="34" charset="0"/>
            </a:rPr>
            <a:t>Горнолыжная комбинация</a:t>
          </a:r>
          <a:endParaRPr lang="ru-RU" sz="3200" dirty="0">
            <a:latin typeface="Arial Narrow" pitchFamily="34" charset="0"/>
          </a:endParaRPr>
        </a:p>
      </dgm:t>
    </dgm:pt>
    <dgm:pt modelId="{1B632A05-5A71-4246-AF45-B3ADAEB09564}" type="parTrans" cxnId="{09807642-6DE8-4DDD-AFC7-44DA5BA6BAAC}">
      <dgm:prSet/>
      <dgm:spPr/>
      <dgm:t>
        <a:bodyPr/>
        <a:lstStyle/>
        <a:p>
          <a:endParaRPr lang="ru-RU"/>
        </a:p>
      </dgm:t>
    </dgm:pt>
    <dgm:pt modelId="{5274B9E5-5D8C-4635-9089-6DB0EBED363B}" type="sibTrans" cxnId="{09807642-6DE8-4DDD-AFC7-44DA5BA6BAAC}">
      <dgm:prSet/>
      <dgm:spPr/>
      <dgm:t>
        <a:bodyPr/>
        <a:lstStyle/>
        <a:p>
          <a:endParaRPr lang="ru-RU"/>
        </a:p>
      </dgm:t>
    </dgm:pt>
    <dgm:pt modelId="{18C10983-EBA5-471B-8596-70123603EEE6}">
      <dgm:prSet custT="1"/>
      <dgm:spPr/>
      <dgm:t>
        <a:bodyPr/>
        <a:lstStyle/>
        <a:p>
          <a:pPr rtl="0"/>
          <a:r>
            <a:rPr lang="ru-RU" sz="3200" dirty="0" smtClean="0">
              <a:latin typeface="Arial Narrow" pitchFamily="34" charset="0"/>
            </a:rPr>
            <a:t>Фристайл </a:t>
          </a:r>
          <a:endParaRPr lang="ru-RU" sz="3200" dirty="0">
            <a:latin typeface="Arial Narrow" pitchFamily="34" charset="0"/>
          </a:endParaRPr>
        </a:p>
      </dgm:t>
    </dgm:pt>
    <dgm:pt modelId="{AF3FA877-C7EF-466C-A0F4-5DD129169775}" type="parTrans" cxnId="{6A42A854-EA52-4548-B9AD-31799530DC5D}">
      <dgm:prSet/>
      <dgm:spPr/>
      <dgm:t>
        <a:bodyPr/>
        <a:lstStyle/>
        <a:p>
          <a:endParaRPr lang="ru-RU"/>
        </a:p>
      </dgm:t>
    </dgm:pt>
    <dgm:pt modelId="{6BC62267-720A-4202-8444-C5F4AA994D51}" type="sibTrans" cxnId="{6A42A854-EA52-4548-B9AD-31799530DC5D}">
      <dgm:prSet/>
      <dgm:spPr/>
      <dgm:t>
        <a:bodyPr/>
        <a:lstStyle/>
        <a:p>
          <a:endParaRPr lang="ru-RU"/>
        </a:p>
      </dgm:t>
    </dgm:pt>
    <dgm:pt modelId="{4A2737B3-A5DC-4EA0-A1EC-4839BA932BFA}">
      <dgm:prSet custT="1"/>
      <dgm:spPr/>
      <dgm:t>
        <a:bodyPr/>
        <a:lstStyle/>
        <a:p>
          <a:pPr rtl="0"/>
          <a:r>
            <a:rPr lang="ru-RU" sz="3200" dirty="0" smtClean="0">
              <a:latin typeface="Arial Narrow" pitchFamily="34" charset="0"/>
            </a:rPr>
            <a:t>Могул </a:t>
          </a:r>
          <a:endParaRPr lang="ru-RU" sz="3200" dirty="0">
            <a:latin typeface="Arial Narrow" pitchFamily="34" charset="0"/>
          </a:endParaRPr>
        </a:p>
      </dgm:t>
    </dgm:pt>
    <dgm:pt modelId="{44F63652-E735-4A3B-8E66-0EC36840E1CC}" type="parTrans" cxnId="{B7C890D4-D333-4935-B152-306F95D910E8}">
      <dgm:prSet/>
      <dgm:spPr/>
      <dgm:t>
        <a:bodyPr/>
        <a:lstStyle/>
        <a:p>
          <a:endParaRPr lang="ru-RU"/>
        </a:p>
      </dgm:t>
    </dgm:pt>
    <dgm:pt modelId="{21D07A7C-4CA4-4808-8A2E-A4834B522E50}" type="sibTrans" cxnId="{B7C890D4-D333-4935-B152-306F95D910E8}">
      <dgm:prSet/>
      <dgm:spPr/>
      <dgm:t>
        <a:bodyPr/>
        <a:lstStyle/>
        <a:p>
          <a:endParaRPr lang="ru-RU"/>
        </a:p>
      </dgm:t>
    </dgm:pt>
    <dgm:pt modelId="{20A19089-B504-4567-AF69-EC528E87A001}">
      <dgm:prSet custT="1"/>
      <dgm:spPr/>
      <dgm:t>
        <a:bodyPr/>
        <a:lstStyle/>
        <a:p>
          <a:pPr rtl="0"/>
          <a:r>
            <a:rPr lang="ru-RU" sz="3200" dirty="0" smtClean="0">
              <a:latin typeface="Arial Narrow" pitchFamily="34" charset="0"/>
            </a:rPr>
            <a:t>Сноуборд </a:t>
          </a:r>
          <a:endParaRPr lang="ru-RU" sz="3200" dirty="0">
            <a:latin typeface="Arial Narrow" pitchFamily="34" charset="0"/>
          </a:endParaRPr>
        </a:p>
      </dgm:t>
    </dgm:pt>
    <dgm:pt modelId="{6C557430-1123-4EFC-89CF-4971791CA8DB}" type="parTrans" cxnId="{205797CB-F68A-42C5-8772-F6DEE3F0718C}">
      <dgm:prSet/>
      <dgm:spPr/>
      <dgm:t>
        <a:bodyPr/>
        <a:lstStyle/>
        <a:p>
          <a:endParaRPr lang="ru-RU"/>
        </a:p>
      </dgm:t>
    </dgm:pt>
    <dgm:pt modelId="{3522F657-7089-44D9-9078-A74CB31F8825}" type="sibTrans" cxnId="{205797CB-F68A-42C5-8772-F6DEE3F0718C}">
      <dgm:prSet/>
      <dgm:spPr/>
      <dgm:t>
        <a:bodyPr/>
        <a:lstStyle/>
        <a:p>
          <a:endParaRPr lang="ru-RU"/>
        </a:p>
      </dgm:t>
    </dgm:pt>
    <dgm:pt modelId="{8D07850B-654D-47D4-8E1D-650962807820}" type="pres">
      <dgm:prSet presAssocID="{9E00FD58-909F-43FC-815B-E1485E1DBBE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CFD20A-0F07-42F5-9752-5F008BADB50A}" type="pres">
      <dgm:prSet presAssocID="{E88F280D-E707-4EB4-A190-BA93BAB55FE2}" presName="composite" presStyleCnt="0"/>
      <dgm:spPr/>
    </dgm:pt>
    <dgm:pt modelId="{D5774D8C-2C4A-4E93-BDCF-B937FE4B8E4A}" type="pres">
      <dgm:prSet presAssocID="{E88F280D-E707-4EB4-A190-BA93BAB55FE2}" presName="imgShp" presStyleLbl="fgImgPlace1" presStyleIdx="0" presStyleCnt="9" custLinFactX="-89404" custLinFactNeighborX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53DF82A-20F1-4DFC-80D9-F7A4C11234D3}" type="pres">
      <dgm:prSet presAssocID="{E88F280D-E707-4EB4-A190-BA93BAB55FE2}" presName="txShp" presStyleLbl="node1" presStyleIdx="0" presStyleCnt="9" custScaleX="148717" custLinFactNeighborX="8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4B076-1E3B-4051-A148-D9AAC7DBD86F}" type="pres">
      <dgm:prSet presAssocID="{3DD6F64A-D69D-4812-84C1-25FEF114399F}" presName="spacing" presStyleCnt="0"/>
      <dgm:spPr/>
    </dgm:pt>
    <dgm:pt modelId="{E47794F6-08A9-4063-934E-FE53E72C2EE9}" type="pres">
      <dgm:prSet presAssocID="{62747005-173E-403B-A743-F5048632B2C6}" presName="composite" presStyleCnt="0"/>
      <dgm:spPr/>
    </dgm:pt>
    <dgm:pt modelId="{F58FBA84-8A9C-41F9-8CB2-6AC10DDED1C2}" type="pres">
      <dgm:prSet presAssocID="{62747005-173E-403B-A743-F5048632B2C6}" presName="imgShp" presStyleLbl="fgImgPlace1" presStyleIdx="1" presStyleCnt="9" custLinFactX="-89404" custLinFactNeighborX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697E4E0-680E-4AC6-918E-8CC6860057E3}" type="pres">
      <dgm:prSet presAssocID="{62747005-173E-403B-A743-F5048632B2C6}" presName="txShp" presStyleLbl="node1" presStyleIdx="1" presStyleCnt="9" custScaleX="148717" custLinFactNeighborX="8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823947-0DD2-46EC-A905-1DF2C4DB8C5F}" type="pres">
      <dgm:prSet presAssocID="{7D738D66-CF15-4634-B1C9-4BC35E60C60B}" presName="spacing" presStyleCnt="0"/>
      <dgm:spPr/>
    </dgm:pt>
    <dgm:pt modelId="{C8DA7C02-BD57-4C66-94D2-FC15E8FF814B}" type="pres">
      <dgm:prSet presAssocID="{ADC4AD17-5C8C-47BB-87C4-302E49C382EF}" presName="composite" presStyleCnt="0"/>
      <dgm:spPr/>
    </dgm:pt>
    <dgm:pt modelId="{6ED6A895-B0A7-43CE-82D2-8A0635607403}" type="pres">
      <dgm:prSet presAssocID="{ADC4AD17-5C8C-47BB-87C4-302E49C382EF}" presName="imgShp" presStyleLbl="fgImgPlace1" presStyleIdx="2" presStyleCnt="9" custLinFactX="-89404" custLinFactNeighborX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F8BB744-CA61-4108-AFBF-B9908D327ED3}" type="pres">
      <dgm:prSet presAssocID="{ADC4AD17-5C8C-47BB-87C4-302E49C382EF}" presName="txShp" presStyleLbl="node1" presStyleIdx="2" presStyleCnt="9" custScaleX="148717" custLinFactNeighborX="8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1C0D1-36D8-4F23-9D26-B388A008E557}" type="pres">
      <dgm:prSet presAssocID="{F8902514-86EF-4164-9915-B6B9F3DA5C77}" presName="spacing" presStyleCnt="0"/>
      <dgm:spPr/>
    </dgm:pt>
    <dgm:pt modelId="{122C2A7A-9727-4253-A793-7E33EB1F8F23}" type="pres">
      <dgm:prSet presAssocID="{ECB95BCF-5582-4239-A030-A22B97AE8146}" presName="composite" presStyleCnt="0"/>
      <dgm:spPr/>
    </dgm:pt>
    <dgm:pt modelId="{E6F0893D-2C20-4FFF-8C38-57B3033CADC2}" type="pres">
      <dgm:prSet presAssocID="{ECB95BCF-5582-4239-A030-A22B97AE8146}" presName="imgShp" presStyleLbl="fgImgPlace1" presStyleIdx="3" presStyleCnt="9" custLinFactX="-89404" custLinFactNeighborX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53B0D5F-FDDB-422F-A257-85EC80B2FA0E}" type="pres">
      <dgm:prSet presAssocID="{ECB95BCF-5582-4239-A030-A22B97AE8146}" presName="txShp" presStyleLbl="node1" presStyleIdx="3" presStyleCnt="9" custScaleX="148717" custLinFactNeighborX="8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812D7-D646-4FFF-BBF7-C85A52B62878}" type="pres">
      <dgm:prSet presAssocID="{C6C2D3CC-D352-4E03-A4DB-F35A3D7CC4B1}" presName="spacing" presStyleCnt="0"/>
      <dgm:spPr/>
    </dgm:pt>
    <dgm:pt modelId="{814B6400-DA68-4CD1-B0D0-0382094F37F0}" type="pres">
      <dgm:prSet presAssocID="{BB649A49-B098-43A5-AD3C-2E7328B3E7F1}" presName="composite" presStyleCnt="0"/>
      <dgm:spPr/>
    </dgm:pt>
    <dgm:pt modelId="{3865CE96-146A-4550-883B-AA98C30726E2}" type="pres">
      <dgm:prSet presAssocID="{BB649A49-B098-43A5-AD3C-2E7328B3E7F1}" presName="imgShp" presStyleLbl="fgImgPlace1" presStyleIdx="4" presStyleCnt="9" custLinFactX="-89404" custLinFactNeighborX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B7CCFE6-D349-456D-BFA5-25A35F9731E7}" type="pres">
      <dgm:prSet presAssocID="{BB649A49-B098-43A5-AD3C-2E7328B3E7F1}" presName="txShp" presStyleLbl="node1" presStyleIdx="4" presStyleCnt="9" custScaleX="148717" custLinFactNeighborX="8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847201-DC73-4A2F-AA8B-2EADC3DA9DF9}" type="pres">
      <dgm:prSet presAssocID="{68864582-C733-4748-BE6E-6F0EFEF87591}" presName="spacing" presStyleCnt="0"/>
      <dgm:spPr/>
    </dgm:pt>
    <dgm:pt modelId="{58E3E464-9BEF-4A1F-A268-F39D1B8F061E}" type="pres">
      <dgm:prSet presAssocID="{9C79E5F4-34AC-415A-AA6B-F1EF683817C0}" presName="composite" presStyleCnt="0"/>
      <dgm:spPr/>
    </dgm:pt>
    <dgm:pt modelId="{356A6965-CBEF-4E43-8690-D98E9B06088A}" type="pres">
      <dgm:prSet presAssocID="{9C79E5F4-34AC-415A-AA6B-F1EF683817C0}" presName="imgShp" presStyleLbl="fgImgPlace1" presStyleIdx="5" presStyleCnt="9" custLinFactX="-89404" custLinFactNeighborX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DBE9286-234E-4B84-B3C1-A5778F6F61FA}" type="pres">
      <dgm:prSet presAssocID="{9C79E5F4-34AC-415A-AA6B-F1EF683817C0}" presName="txShp" presStyleLbl="node1" presStyleIdx="5" presStyleCnt="9" custScaleX="148717" custLinFactNeighborX="8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987720-E90E-4F2C-BA92-758AF7EEE8D2}" type="pres">
      <dgm:prSet presAssocID="{5274B9E5-5D8C-4635-9089-6DB0EBED363B}" presName="spacing" presStyleCnt="0"/>
      <dgm:spPr/>
    </dgm:pt>
    <dgm:pt modelId="{6C29BC42-04FF-4AFD-8E70-ADFE55DD87EB}" type="pres">
      <dgm:prSet presAssocID="{18C10983-EBA5-471B-8596-70123603EEE6}" presName="composite" presStyleCnt="0"/>
      <dgm:spPr/>
    </dgm:pt>
    <dgm:pt modelId="{4D00AFE3-8CC1-46FA-A6DE-D2BBC0F35DA9}" type="pres">
      <dgm:prSet presAssocID="{18C10983-EBA5-471B-8596-70123603EEE6}" presName="imgShp" presStyleLbl="fgImgPlace1" presStyleIdx="6" presStyleCnt="9" custLinFactX="-89404" custLinFactNeighborX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0688BE7-62EE-46BC-A965-3BEDD9E912A8}" type="pres">
      <dgm:prSet presAssocID="{18C10983-EBA5-471B-8596-70123603EEE6}" presName="txShp" presStyleLbl="node1" presStyleIdx="6" presStyleCnt="9" custScaleX="148717" custLinFactNeighborX="8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B3488-F783-453A-91E7-443A7CB235E6}" type="pres">
      <dgm:prSet presAssocID="{6BC62267-720A-4202-8444-C5F4AA994D51}" presName="spacing" presStyleCnt="0"/>
      <dgm:spPr/>
    </dgm:pt>
    <dgm:pt modelId="{EA4F821E-9F49-41D8-8D9F-5D9A0085BF52}" type="pres">
      <dgm:prSet presAssocID="{4A2737B3-A5DC-4EA0-A1EC-4839BA932BFA}" presName="composite" presStyleCnt="0"/>
      <dgm:spPr/>
    </dgm:pt>
    <dgm:pt modelId="{25D55C51-7401-4103-B98D-520BC6E2EF48}" type="pres">
      <dgm:prSet presAssocID="{4A2737B3-A5DC-4EA0-A1EC-4839BA932BFA}" presName="imgShp" presStyleLbl="fgImgPlace1" presStyleIdx="7" presStyleCnt="9" custLinFactX="-89404" custLinFactNeighborX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BB1D183-F2C5-423B-9E9E-477A8B450CD3}" type="pres">
      <dgm:prSet presAssocID="{4A2737B3-A5DC-4EA0-A1EC-4839BA932BFA}" presName="txShp" presStyleLbl="node1" presStyleIdx="7" presStyleCnt="9" custScaleX="148717" custLinFactNeighborX="8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D02197-D350-41F7-9CF4-AB83A19057C9}" type="pres">
      <dgm:prSet presAssocID="{21D07A7C-4CA4-4808-8A2E-A4834B522E50}" presName="spacing" presStyleCnt="0"/>
      <dgm:spPr/>
    </dgm:pt>
    <dgm:pt modelId="{F1B0EBC6-904A-443B-82D9-D14DA7BA7913}" type="pres">
      <dgm:prSet presAssocID="{20A19089-B504-4567-AF69-EC528E87A001}" presName="composite" presStyleCnt="0"/>
      <dgm:spPr/>
    </dgm:pt>
    <dgm:pt modelId="{40959165-6A9F-49D5-9CBE-2FD3B8E98559}" type="pres">
      <dgm:prSet presAssocID="{20A19089-B504-4567-AF69-EC528E87A001}" presName="imgShp" presStyleLbl="fgImgPlace1" presStyleIdx="8" presStyleCnt="9" custLinFactX="-89404" custLinFactNeighborX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F32E99C-EC4A-4F75-8D90-9D14D7F7F962}" type="pres">
      <dgm:prSet presAssocID="{20A19089-B504-4567-AF69-EC528E87A001}" presName="txShp" presStyleLbl="node1" presStyleIdx="8" presStyleCnt="9" custScaleX="148717" custLinFactNeighborX="8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228A5E1-5EEF-4AF4-B390-C6753DA5574E}" srcId="{9E00FD58-909F-43FC-815B-E1485E1DBBE9}" destId="{ECB95BCF-5582-4239-A030-A22B97AE8146}" srcOrd="3" destOrd="0" parTransId="{339C5A9F-2DFD-4F4A-8369-FD27213BE2DC}" sibTransId="{C6C2D3CC-D352-4E03-A4DB-F35A3D7CC4B1}"/>
    <dgm:cxn modelId="{C73B1C98-B85F-49AF-BD00-1407D90523E4}" type="presOf" srcId="{E88F280D-E707-4EB4-A190-BA93BAB55FE2}" destId="{353DF82A-20F1-4DFC-80D9-F7A4C11234D3}" srcOrd="0" destOrd="0" presId="urn:microsoft.com/office/officeart/2005/8/layout/vList3#5"/>
    <dgm:cxn modelId="{ADA36884-1910-48FB-8C2F-9D8A135C0C28}" srcId="{9E00FD58-909F-43FC-815B-E1485E1DBBE9}" destId="{BB649A49-B098-43A5-AD3C-2E7328B3E7F1}" srcOrd="4" destOrd="0" parTransId="{1BA15F29-B947-4577-AC9A-3702E11FC54F}" sibTransId="{68864582-C733-4748-BE6E-6F0EFEF87591}"/>
    <dgm:cxn modelId="{09807642-6DE8-4DDD-AFC7-44DA5BA6BAAC}" srcId="{9E00FD58-909F-43FC-815B-E1485E1DBBE9}" destId="{9C79E5F4-34AC-415A-AA6B-F1EF683817C0}" srcOrd="5" destOrd="0" parTransId="{1B632A05-5A71-4246-AF45-B3ADAEB09564}" sibTransId="{5274B9E5-5D8C-4635-9089-6DB0EBED363B}"/>
    <dgm:cxn modelId="{1C5AE020-CF3C-4F3E-86F8-FADF4BA3ABCD}" srcId="{9E00FD58-909F-43FC-815B-E1485E1DBBE9}" destId="{ADC4AD17-5C8C-47BB-87C4-302E49C382EF}" srcOrd="2" destOrd="0" parTransId="{CE569B97-558E-4266-B5AB-FA486E6E4A1B}" sibTransId="{F8902514-86EF-4164-9915-B6B9F3DA5C77}"/>
    <dgm:cxn modelId="{42AB9936-BA50-4A0B-94AC-B2C3FA735E89}" srcId="{9E00FD58-909F-43FC-815B-E1485E1DBBE9}" destId="{62747005-173E-403B-A743-F5048632B2C6}" srcOrd="1" destOrd="0" parTransId="{29F2AC6D-AA4C-44CA-8938-76EE80E503CF}" sibTransId="{7D738D66-CF15-4634-B1C9-4BC35E60C60B}"/>
    <dgm:cxn modelId="{CB17DA40-DFBF-4C33-AA04-728B274B63DC}" type="presOf" srcId="{ADC4AD17-5C8C-47BB-87C4-302E49C382EF}" destId="{BF8BB744-CA61-4108-AFBF-B9908D327ED3}" srcOrd="0" destOrd="0" presId="urn:microsoft.com/office/officeart/2005/8/layout/vList3#5"/>
    <dgm:cxn modelId="{A21E8EA2-1DAA-451A-B195-77B6D4478D6F}" type="presOf" srcId="{9E00FD58-909F-43FC-815B-E1485E1DBBE9}" destId="{8D07850B-654D-47D4-8E1D-650962807820}" srcOrd="0" destOrd="0" presId="urn:microsoft.com/office/officeart/2005/8/layout/vList3#5"/>
    <dgm:cxn modelId="{205797CB-F68A-42C5-8772-F6DEE3F0718C}" srcId="{9E00FD58-909F-43FC-815B-E1485E1DBBE9}" destId="{20A19089-B504-4567-AF69-EC528E87A001}" srcOrd="8" destOrd="0" parTransId="{6C557430-1123-4EFC-89CF-4971791CA8DB}" sibTransId="{3522F657-7089-44D9-9078-A74CB31F8825}"/>
    <dgm:cxn modelId="{EBA34F87-43ED-4988-8859-5280E2347AF6}" type="presOf" srcId="{62747005-173E-403B-A743-F5048632B2C6}" destId="{7697E4E0-680E-4AC6-918E-8CC6860057E3}" srcOrd="0" destOrd="0" presId="urn:microsoft.com/office/officeart/2005/8/layout/vList3#5"/>
    <dgm:cxn modelId="{3E588F67-BBF4-4874-8FDA-9D0CCA1C0233}" type="presOf" srcId="{20A19089-B504-4567-AF69-EC528E87A001}" destId="{AF32E99C-EC4A-4F75-8D90-9D14D7F7F962}" srcOrd="0" destOrd="0" presId="urn:microsoft.com/office/officeart/2005/8/layout/vList3#5"/>
    <dgm:cxn modelId="{D99B21E3-01F1-4671-812E-43C4E2526E12}" type="presOf" srcId="{BB649A49-B098-43A5-AD3C-2E7328B3E7F1}" destId="{2B7CCFE6-D349-456D-BFA5-25A35F9731E7}" srcOrd="0" destOrd="0" presId="urn:microsoft.com/office/officeart/2005/8/layout/vList3#5"/>
    <dgm:cxn modelId="{D0498FE3-B265-4779-92AD-0B852E06F6D6}" type="presOf" srcId="{ECB95BCF-5582-4239-A030-A22B97AE8146}" destId="{253B0D5F-FDDB-422F-A257-85EC80B2FA0E}" srcOrd="0" destOrd="0" presId="urn:microsoft.com/office/officeart/2005/8/layout/vList3#5"/>
    <dgm:cxn modelId="{6A42A854-EA52-4548-B9AD-31799530DC5D}" srcId="{9E00FD58-909F-43FC-815B-E1485E1DBBE9}" destId="{18C10983-EBA5-471B-8596-70123603EEE6}" srcOrd="6" destOrd="0" parTransId="{AF3FA877-C7EF-466C-A0F4-5DD129169775}" sibTransId="{6BC62267-720A-4202-8444-C5F4AA994D51}"/>
    <dgm:cxn modelId="{093B9695-9089-4882-A99C-E05E4BD1F86D}" type="presOf" srcId="{18C10983-EBA5-471B-8596-70123603EEE6}" destId="{E0688BE7-62EE-46BC-A965-3BEDD9E912A8}" srcOrd="0" destOrd="0" presId="urn:microsoft.com/office/officeart/2005/8/layout/vList3#5"/>
    <dgm:cxn modelId="{24010A47-4297-4CF0-AE02-D066145DA1BA}" type="presOf" srcId="{4A2737B3-A5DC-4EA0-A1EC-4839BA932BFA}" destId="{EBB1D183-F2C5-423B-9E9E-477A8B450CD3}" srcOrd="0" destOrd="0" presId="urn:microsoft.com/office/officeart/2005/8/layout/vList3#5"/>
    <dgm:cxn modelId="{F73A7B54-2374-4DEF-80EC-9849E014C9F7}" type="presOf" srcId="{9C79E5F4-34AC-415A-AA6B-F1EF683817C0}" destId="{4DBE9286-234E-4B84-B3C1-A5778F6F61FA}" srcOrd="0" destOrd="0" presId="urn:microsoft.com/office/officeart/2005/8/layout/vList3#5"/>
    <dgm:cxn modelId="{B7C890D4-D333-4935-B152-306F95D910E8}" srcId="{9E00FD58-909F-43FC-815B-E1485E1DBBE9}" destId="{4A2737B3-A5DC-4EA0-A1EC-4839BA932BFA}" srcOrd="7" destOrd="0" parTransId="{44F63652-E735-4A3B-8E66-0EC36840E1CC}" sibTransId="{21D07A7C-4CA4-4808-8A2E-A4834B522E50}"/>
    <dgm:cxn modelId="{5D6F4446-81F4-4AD4-BEE6-BA5E9AAED936}" srcId="{9E00FD58-909F-43FC-815B-E1485E1DBBE9}" destId="{E88F280D-E707-4EB4-A190-BA93BAB55FE2}" srcOrd="0" destOrd="0" parTransId="{1861651E-0D2F-41C5-8225-16D7799E19C6}" sibTransId="{3DD6F64A-D69D-4812-84C1-25FEF114399F}"/>
    <dgm:cxn modelId="{AD69FA30-01F2-4993-B059-8947BED217BB}" type="presParOf" srcId="{8D07850B-654D-47D4-8E1D-650962807820}" destId="{D1CFD20A-0F07-42F5-9752-5F008BADB50A}" srcOrd="0" destOrd="0" presId="urn:microsoft.com/office/officeart/2005/8/layout/vList3#5"/>
    <dgm:cxn modelId="{90E4F747-5386-4FD3-BB9C-923D700D9424}" type="presParOf" srcId="{D1CFD20A-0F07-42F5-9752-5F008BADB50A}" destId="{D5774D8C-2C4A-4E93-BDCF-B937FE4B8E4A}" srcOrd="0" destOrd="0" presId="urn:microsoft.com/office/officeart/2005/8/layout/vList3#5"/>
    <dgm:cxn modelId="{99C49227-337F-4CF1-87BB-D32582AEB504}" type="presParOf" srcId="{D1CFD20A-0F07-42F5-9752-5F008BADB50A}" destId="{353DF82A-20F1-4DFC-80D9-F7A4C11234D3}" srcOrd="1" destOrd="0" presId="urn:microsoft.com/office/officeart/2005/8/layout/vList3#5"/>
    <dgm:cxn modelId="{55ACD920-8A4F-4681-BC7A-2E8BB1741AC3}" type="presParOf" srcId="{8D07850B-654D-47D4-8E1D-650962807820}" destId="{9074B076-1E3B-4051-A148-D9AAC7DBD86F}" srcOrd="1" destOrd="0" presId="urn:microsoft.com/office/officeart/2005/8/layout/vList3#5"/>
    <dgm:cxn modelId="{DC4DBE17-78A5-4ED8-8748-CED1FDC4F3EA}" type="presParOf" srcId="{8D07850B-654D-47D4-8E1D-650962807820}" destId="{E47794F6-08A9-4063-934E-FE53E72C2EE9}" srcOrd="2" destOrd="0" presId="urn:microsoft.com/office/officeart/2005/8/layout/vList3#5"/>
    <dgm:cxn modelId="{E04AE6EE-8AE9-48AE-9DB8-3796730B4263}" type="presParOf" srcId="{E47794F6-08A9-4063-934E-FE53E72C2EE9}" destId="{F58FBA84-8A9C-41F9-8CB2-6AC10DDED1C2}" srcOrd="0" destOrd="0" presId="urn:microsoft.com/office/officeart/2005/8/layout/vList3#5"/>
    <dgm:cxn modelId="{2435C226-E70B-4FE2-ABCF-9C6EAF7F5647}" type="presParOf" srcId="{E47794F6-08A9-4063-934E-FE53E72C2EE9}" destId="{7697E4E0-680E-4AC6-918E-8CC6860057E3}" srcOrd="1" destOrd="0" presId="urn:microsoft.com/office/officeart/2005/8/layout/vList3#5"/>
    <dgm:cxn modelId="{AE4063E3-3EEC-4AB6-A69C-A06CC56DE136}" type="presParOf" srcId="{8D07850B-654D-47D4-8E1D-650962807820}" destId="{CD823947-0DD2-46EC-A905-1DF2C4DB8C5F}" srcOrd="3" destOrd="0" presId="urn:microsoft.com/office/officeart/2005/8/layout/vList3#5"/>
    <dgm:cxn modelId="{D5780352-0BAC-4233-A1E9-89BF748ADB15}" type="presParOf" srcId="{8D07850B-654D-47D4-8E1D-650962807820}" destId="{C8DA7C02-BD57-4C66-94D2-FC15E8FF814B}" srcOrd="4" destOrd="0" presId="urn:microsoft.com/office/officeart/2005/8/layout/vList3#5"/>
    <dgm:cxn modelId="{1CCD0017-6908-42CC-951E-D455E22570F4}" type="presParOf" srcId="{C8DA7C02-BD57-4C66-94D2-FC15E8FF814B}" destId="{6ED6A895-B0A7-43CE-82D2-8A0635607403}" srcOrd="0" destOrd="0" presId="urn:microsoft.com/office/officeart/2005/8/layout/vList3#5"/>
    <dgm:cxn modelId="{DA2EB749-CB86-4239-A83D-984C6C0DC1A6}" type="presParOf" srcId="{C8DA7C02-BD57-4C66-94D2-FC15E8FF814B}" destId="{BF8BB744-CA61-4108-AFBF-B9908D327ED3}" srcOrd="1" destOrd="0" presId="urn:microsoft.com/office/officeart/2005/8/layout/vList3#5"/>
    <dgm:cxn modelId="{06A8BD39-2050-4940-AEA8-7E6E33C361BA}" type="presParOf" srcId="{8D07850B-654D-47D4-8E1D-650962807820}" destId="{F311C0D1-36D8-4F23-9D26-B388A008E557}" srcOrd="5" destOrd="0" presId="urn:microsoft.com/office/officeart/2005/8/layout/vList3#5"/>
    <dgm:cxn modelId="{27E29120-686E-4546-A949-49CC4D56D72B}" type="presParOf" srcId="{8D07850B-654D-47D4-8E1D-650962807820}" destId="{122C2A7A-9727-4253-A793-7E33EB1F8F23}" srcOrd="6" destOrd="0" presId="urn:microsoft.com/office/officeart/2005/8/layout/vList3#5"/>
    <dgm:cxn modelId="{D8048511-6E79-4474-9555-5D311D0F0FC2}" type="presParOf" srcId="{122C2A7A-9727-4253-A793-7E33EB1F8F23}" destId="{E6F0893D-2C20-4FFF-8C38-57B3033CADC2}" srcOrd="0" destOrd="0" presId="urn:microsoft.com/office/officeart/2005/8/layout/vList3#5"/>
    <dgm:cxn modelId="{739E2B67-3E4B-4599-B4FE-37BFF176B817}" type="presParOf" srcId="{122C2A7A-9727-4253-A793-7E33EB1F8F23}" destId="{253B0D5F-FDDB-422F-A257-85EC80B2FA0E}" srcOrd="1" destOrd="0" presId="urn:microsoft.com/office/officeart/2005/8/layout/vList3#5"/>
    <dgm:cxn modelId="{86A76F5A-3F1A-49D2-A79F-58F40CE11EA1}" type="presParOf" srcId="{8D07850B-654D-47D4-8E1D-650962807820}" destId="{B05812D7-D646-4FFF-BBF7-C85A52B62878}" srcOrd="7" destOrd="0" presId="urn:microsoft.com/office/officeart/2005/8/layout/vList3#5"/>
    <dgm:cxn modelId="{2C8D096C-D0AC-4237-B523-FA4BB45F5C58}" type="presParOf" srcId="{8D07850B-654D-47D4-8E1D-650962807820}" destId="{814B6400-DA68-4CD1-B0D0-0382094F37F0}" srcOrd="8" destOrd="0" presId="urn:microsoft.com/office/officeart/2005/8/layout/vList3#5"/>
    <dgm:cxn modelId="{2041BC6A-C07B-4F6C-A673-FEB1C4B27ECB}" type="presParOf" srcId="{814B6400-DA68-4CD1-B0D0-0382094F37F0}" destId="{3865CE96-146A-4550-883B-AA98C30726E2}" srcOrd="0" destOrd="0" presId="urn:microsoft.com/office/officeart/2005/8/layout/vList3#5"/>
    <dgm:cxn modelId="{79BFEEAC-FFBC-46EC-8911-9D2C707450A0}" type="presParOf" srcId="{814B6400-DA68-4CD1-B0D0-0382094F37F0}" destId="{2B7CCFE6-D349-456D-BFA5-25A35F9731E7}" srcOrd="1" destOrd="0" presId="urn:microsoft.com/office/officeart/2005/8/layout/vList3#5"/>
    <dgm:cxn modelId="{6E39C325-09E8-4FA1-A2AD-F111B0B8C81A}" type="presParOf" srcId="{8D07850B-654D-47D4-8E1D-650962807820}" destId="{C2847201-DC73-4A2F-AA8B-2EADC3DA9DF9}" srcOrd="9" destOrd="0" presId="urn:microsoft.com/office/officeart/2005/8/layout/vList3#5"/>
    <dgm:cxn modelId="{60996637-51A1-47F5-9B7F-4632F17701C4}" type="presParOf" srcId="{8D07850B-654D-47D4-8E1D-650962807820}" destId="{58E3E464-9BEF-4A1F-A268-F39D1B8F061E}" srcOrd="10" destOrd="0" presId="urn:microsoft.com/office/officeart/2005/8/layout/vList3#5"/>
    <dgm:cxn modelId="{7F5A0DDB-3EF3-44CB-9A83-4787A6650EBF}" type="presParOf" srcId="{58E3E464-9BEF-4A1F-A268-F39D1B8F061E}" destId="{356A6965-CBEF-4E43-8690-D98E9B06088A}" srcOrd="0" destOrd="0" presId="urn:microsoft.com/office/officeart/2005/8/layout/vList3#5"/>
    <dgm:cxn modelId="{0295E450-CFB9-4C82-998C-41D7BC0FCCC0}" type="presParOf" srcId="{58E3E464-9BEF-4A1F-A268-F39D1B8F061E}" destId="{4DBE9286-234E-4B84-B3C1-A5778F6F61FA}" srcOrd="1" destOrd="0" presId="urn:microsoft.com/office/officeart/2005/8/layout/vList3#5"/>
    <dgm:cxn modelId="{C72A7104-BB29-484A-BAA1-2B4ADF53CFC2}" type="presParOf" srcId="{8D07850B-654D-47D4-8E1D-650962807820}" destId="{F5987720-E90E-4F2C-BA92-758AF7EEE8D2}" srcOrd="11" destOrd="0" presId="urn:microsoft.com/office/officeart/2005/8/layout/vList3#5"/>
    <dgm:cxn modelId="{96F8FCC8-7C83-4A23-9D1D-11113D046948}" type="presParOf" srcId="{8D07850B-654D-47D4-8E1D-650962807820}" destId="{6C29BC42-04FF-4AFD-8E70-ADFE55DD87EB}" srcOrd="12" destOrd="0" presId="urn:microsoft.com/office/officeart/2005/8/layout/vList3#5"/>
    <dgm:cxn modelId="{DD910255-66A0-4751-ACA1-702E2EE4160F}" type="presParOf" srcId="{6C29BC42-04FF-4AFD-8E70-ADFE55DD87EB}" destId="{4D00AFE3-8CC1-46FA-A6DE-D2BBC0F35DA9}" srcOrd="0" destOrd="0" presId="urn:microsoft.com/office/officeart/2005/8/layout/vList3#5"/>
    <dgm:cxn modelId="{F0B98D1D-FFAC-4216-A176-7A0E82E031D8}" type="presParOf" srcId="{6C29BC42-04FF-4AFD-8E70-ADFE55DD87EB}" destId="{E0688BE7-62EE-46BC-A965-3BEDD9E912A8}" srcOrd="1" destOrd="0" presId="urn:microsoft.com/office/officeart/2005/8/layout/vList3#5"/>
    <dgm:cxn modelId="{74B96AE9-D632-4036-B9B0-721578AE3888}" type="presParOf" srcId="{8D07850B-654D-47D4-8E1D-650962807820}" destId="{5BBB3488-F783-453A-91E7-443A7CB235E6}" srcOrd="13" destOrd="0" presId="urn:microsoft.com/office/officeart/2005/8/layout/vList3#5"/>
    <dgm:cxn modelId="{5478DD65-A23B-4435-934F-553FC479803F}" type="presParOf" srcId="{8D07850B-654D-47D4-8E1D-650962807820}" destId="{EA4F821E-9F49-41D8-8D9F-5D9A0085BF52}" srcOrd="14" destOrd="0" presId="urn:microsoft.com/office/officeart/2005/8/layout/vList3#5"/>
    <dgm:cxn modelId="{45784E88-ED80-4C71-88C2-3C9F185C33B0}" type="presParOf" srcId="{EA4F821E-9F49-41D8-8D9F-5D9A0085BF52}" destId="{25D55C51-7401-4103-B98D-520BC6E2EF48}" srcOrd="0" destOrd="0" presId="urn:microsoft.com/office/officeart/2005/8/layout/vList3#5"/>
    <dgm:cxn modelId="{7DBD0B65-1851-4297-AACF-20A7A9F88821}" type="presParOf" srcId="{EA4F821E-9F49-41D8-8D9F-5D9A0085BF52}" destId="{EBB1D183-F2C5-423B-9E9E-477A8B450CD3}" srcOrd="1" destOrd="0" presId="urn:microsoft.com/office/officeart/2005/8/layout/vList3#5"/>
    <dgm:cxn modelId="{460AECC3-9231-4DD0-A6D1-6BEFDAA80B22}" type="presParOf" srcId="{8D07850B-654D-47D4-8E1D-650962807820}" destId="{25D02197-D350-41F7-9CF4-AB83A19057C9}" srcOrd="15" destOrd="0" presId="urn:microsoft.com/office/officeart/2005/8/layout/vList3#5"/>
    <dgm:cxn modelId="{08EA8886-1E7A-4D78-8415-B004C27E35C5}" type="presParOf" srcId="{8D07850B-654D-47D4-8E1D-650962807820}" destId="{F1B0EBC6-904A-443B-82D9-D14DA7BA7913}" srcOrd="16" destOrd="0" presId="urn:microsoft.com/office/officeart/2005/8/layout/vList3#5"/>
    <dgm:cxn modelId="{BEA5A429-91B3-4261-B81B-F221E94FDF48}" type="presParOf" srcId="{F1B0EBC6-904A-443B-82D9-D14DA7BA7913}" destId="{40959165-6A9F-49D5-9CBE-2FD3B8E98559}" srcOrd="0" destOrd="0" presId="urn:microsoft.com/office/officeart/2005/8/layout/vList3#5"/>
    <dgm:cxn modelId="{3AC037C5-E7DB-4A6F-990C-FF60E683062A}" type="presParOf" srcId="{F1B0EBC6-904A-443B-82D9-D14DA7BA7913}" destId="{AF32E99C-EC4A-4F75-8D90-9D14D7F7F962}" srcOrd="1" destOrd="0" presId="urn:microsoft.com/office/officeart/2005/8/layout/vList3#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5CBA291-BC26-42F2-A799-A7A4D13BD985}" type="doc">
      <dgm:prSet loTypeId="urn:microsoft.com/office/officeart/2005/8/layout/vList3#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076C65-F47A-4041-8CBB-C484F2E00197}">
      <dgm:prSet custT="1"/>
      <dgm:spPr/>
      <dgm:t>
        <a:bodyPr/>
        <a:lstStyle/>
        <a:p>
          <a:pPr rtl="0"/>
          <a:r>
            <a:rPr lang="ru-RU" sz="2400" b="0" i="0" dirty="0" smtClean="0">
              <a:latin typeface="Arial Narrow" pitchFamily="34" charset="0"/>
            </a:rPr>
            <a:t>Лыжные гонки -- гонки на лыжах на определённую дистанцию по </a:t>
          </a:r>
        </a:p>
        <a:p>
          <a:pPr rtl="0"/>
          <a:r>
            <a:rPr lang="ru-RU" sz="2400" b="0" i="0" dirty="0" smtClean="0">
              <a:latin typeface="Arial Narrow" pitchFamily="34" charset="0"/>
            </a:rPr>
            <a:t>специально подготовленной трассе</a:t>
          </a:r>
          <a:endParaRPr lang="ru-RU" sz="2400" b="0" i="0" dirty="0">
            <a:latin typeface="Arial Narrow" pitchFamily="34" charset="0"/>
          </a:endParaRPr>
        </a:p>
      </dgm:t>
    </dgm:pt>
    <dgm:pt modelId="{E6D5CDAD-BCD7-448A-BE71-2C61ECABA335}" type="parTrans" cxnId="{3FFBFA25-2AF0-4CBA-9053-066FCA9B9450}">
      <dgm:prSet/>
      <dgm:spPr/>
      <dgm:t>
        <a:bodyPr/>
        <a:lstStyle/>
        <a:p>
          <a:endParaRPr lang="ru-RU"/>
        </a:p>
      </dgm:t>
    </dgm:pt>
    <dgm:pt modelId="{7420C752-2854-4473-9510-98EC54785446}" type="sibTrans" cxnId="{3FFBFA25-2AF0-4CBA-9053-066FCA9B9450}">
      <dgm:prSet/>
      <dgm:spPr/>
      <dgm:t>
        <a:bodyPr/>
        <a:lstStyle/>
        <a:p>
          <a:endParaRPr lang="ru-RU"/>
        </a:p>
      </dgm:t>
    </dgm:pt>
    <dgm:pt modelId="{70807CB4-8B10-419B-87B1-22CC6C4EEC89}">
      <dgm:prSet custT="1"/>
      <dgm:spPr/>
      <dgm:t>
        <a:bodyPr/>
        <a:lstStyle/>
        <a:p>
          <a:pPr rtl="0"/>
          <a:r>
            <a:rPr lang="ru-RU" sz="2400" b="0" i="0" dirty="0" smtClean="0">
              <a:latin typeface="Arial Narrow" pitchFamily="34" charset="0"/>
            </a:rPr>
            <a:t>Относятся к циклическим видам спорта</a:t>
          </a:r>
          <a:endParaRPr lang="ru-RU" sz="2400" b="0" i="0" dirty="0">
            <a:latin typeface="Arial Narrow" pitchFamily="34" charset="0"/>
          </a:endParaRPr>
        </a:p>
      </dgm:t>
    </dgm:pt>
    <dgm:pt modelId="{3B24C810-E226-4CF1-B352-3B515699B8AF}" type="parTrans" cxnId="{02AA9680-1236-4A66-B8C1-AC1761F19F3A}">
      <dgm:prSet/>
      <dgm:spPr/>
      <dgm:t>
        <a:bodyPr/>
        <a:lstStyle/>
        <a:p>
          <a:endParaRPr lang="ru-RU"/>
        </a:p>
      </dgm:t>
    </dgm:pt>
    <dgm:pt modelId="{A580049D-41D4-4B61-AC1A-C0267F8FCF4C}" type="sibTrans" cxnId="{02AA9680-1236-4A66-B8C1-AC1761F19F3A}">
      <dgm:prSet/>
      <dgm:spPr/>
      <dgm:t>
        <a:bodyPr/>
        <a:lstStyle/>
        <a:p>
          <a:endParaRPr lang="ru-RU"/>
        </a:p>
      </dgm:t>
    </dgm:pt>
    <dgm:pt modelId="{B360630D-0B0B-43DB-873F-311215D22055}">
      <dgm:prSet custT="1"/>
      <dgm:spPr/>
      <dgm:t>
        <a:bodyPr/>
        <a:lstStyle/>
        <a:p>
          <a:pPr rtl="0"/>
          <a:r>
            <a:rPr lang="ru-RU" sz="2400" b="0" i="0" dirty="0" smtClean="0">
              <a:latin typeface="Arial Narrow" pitchFamily="34" charset="0"/>
            </a:rPr>
            <a:t>Впервые состязания в лыжном беге на скорость состоялись </a:t>
          </a:r>
        </a:p>
        <a:p>
          <a:pPr rtl="0"/>
          <a:r>
            <a:rPr lang="ru-RU" sz="2400" b="0" i="0" dirty="0" smtClean="0">
              <a:latin typeface="Arial Narrow" pitchFamily="34" charset="0"/>
            </a:rPr>
            <a:t>в Норвегии в 1767 году</a:t>
          </a:r>
          <a:endParaRPr lang="ru-RU" sz="2400" b="0" i="0" dirty="0">
            <a:latin typeface="Arial Narrow" pitchFamily="34" charset="0"/>
          </a:endParaRPr>
        </a:p>
      </dgm:t>
    </dgm:pt>
    <dgm:pt modelId="{CF4ABE64-E530-40AB-9FFF-83A63ECC3C4C}" type="parTrans" cxnId="{0EF26CDB-852C-4BBA-8B36-195BC9D4B55A}">
      <dgm:prSet/>
      <dgm:spPr/>
      <dgm:t>
        <a:bodyPr/>
        <a:lstStyle/>
        <a:p>
          <a:endParaRPr lang="ru-RU"/>
        </a:p>
      </dgm:t>
    </dgm:pt>
    <dgm:pt modelId="{8336A5C3-841D-4DB2-9401-530CC8F878B7}" type="sibTrans" cxnId="{0EF26CDB-852C-4BBA-8B36-195BC9D4B55A}">
      <dgm:prSet/>
      <dgm:spPr/>
      <dgm:t>
        <a:bodyPr/>
        <a:lstStyle/>
        <a:p>
          <a:endParaRPr lang="ru-RU"/>
        </a:p>
      </dgm:t>
    </dgm:pt>
    <dgm:pt modelId="{AC1C3F94-6CEF-4B81-841F-5DC505361129}">
      <dgm:prSet custT="1"/>
      <dgm:spPr/>
      <dgm:t>
        <a:bodyPr/>
        <a:lstStyle/>
        <a:p>
          <a:pPr rtl="0"/>
          <a:r>
            <a:rPr lang="ru-RU" sz="2400" b="0" i="0" dirty="0" smtClean="0">
              <a:latin typeface="Arial Narrow" pitchFamily="34" charset="0"/>
            </a:rPr>
            <a:t>В 1924 году была создана Международная федерация лыжного спорта</a:t>
          </a:r>
          <a:endParaRPr lang="ru-RU" sz="2400" b="0" i="0" dirty="0">
            <a:latin typeface="Arial Narrow" pitchFamily="34" charset="0"/>
          </a:endParaRPr>
        </a:p>
      </dgm:t>
    </dgm:pt>
    <dgm:pt modelId="{06C60C01-6D80-402D-9A02-09397415E0FF}" type="parTrans" cxnId="{33345A27-884E-42C8-A8B9-68DB03D913EA}">
      <dgm:prSet/>
      <dgm:spPr/>
      <dgm:t>
        <a:bodyPr/>
        <a:lstStyle/>
        <a:p>
          <a:endParaRPr lang="ru-RU"/>
        </a:p>
      </dgm:t>
    </dgm:pt>
    <dgm:pt modelId="{FABE69C4-7C58-4301-888D-33E5AAB4E86A}" type="sibTrans" cxnId="{33345A27-884E-42C8-A8B9-68DB03D913EA}">
      <dgm:prSet/>
      <dgm:spPr/>
      <dgm:t>
        <a:bodyPr/>
        <a:lstStyle/>
        <a:p>
          <a:endParaRPr lang="ru-RU"/>
        </a:p>
      </dgm:t>
    </dgm:pt>
    <dgm:pt modelId="{307C4444-7EB0-4351-8CBA-57171B3B7B3F}">
      <dgm:prSet custT="1"/>
      <dgm:spPr/>
      <dgm:t>
        <a:bodyPr/>
        <a:lstStyle/>
        <a:p>
          <a:pPr rtl="0"/>
          <a:r>
            <a:rPr lang="ru-RU" sz="2400" b="0" i="0" dirty="0" smtClean="0">
              <a:latin typeface="Arial Narrow" pitchFamily="34" charset="0"/>
            </a:rPr>
            <a:t>Основные стили передвижения на лыжах -- «классический стиль» и «свободный стиль»</a:t>
          </a:r>
          <a:endParaRPr lang="ru-RU" sz="2400" b="0" i="0" dirty="0">
            <a:latin typeface="Arial Narrow" pitchFamily="34" charset="0"/>
          </a:endParaRPr>
        </a:p>
      </dgm:t>
    </dgm:pt>
    <dgm:pt modelId="{E810BC5B-3689-4B11-9739-51899C2FC6B3}" type="parTrans" cxnId="{EE6B3C6D-61F8-4577-91A5-F1E57286766B}">
      <dgm:prSet/>
      <dgm:spPr/>
      <dgm:t>
        <a:bodyPr/>
        <a:lstStyle/>
        <a:p>
          <a:endParaRPr lang="ru-RU"/>
        </a:p>
      </dgm:t>
    </dgm:pt>
    <dgm:pt modelId="{CF142BB5-D7B4-42D7-BE2F-5899C8E3025E}" type="sibTrans" cxnId="{EE6B3C6D-61F8-4577-91A5-F1E57286766B}">
      <dgm:prSet/>
      <dgm:spPr/>
      <dgm:t>
        <a:bodyPr/>
        <a:lstStyle/>
        <a:p>
          <a:endParaRPr lang="ru-RU"/>
        </a:p>
      </dgm:t>
    </dgm:pt>
    <dgm:pt modelId="{78E1A842-6678-4904-B5DB-6DAC4436F231}" type="pres">
      <dgm:prSet presAssocID="{05CBA291-BC26-42F2-A799-A7A4D13BD985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82FE72-7CE8-4C9F-8049-58650293361F}" type="pres">
      <dgm:prSet presAssocID="{CA076C65-F47A-4041-8CBB-C484F2E00197}" presName="composite" presStyleCnt="0"/>
      <dgm:spPr/>
    </dgm:pt>
    <dgm:pt modelId="{FA67147A-C073-4DE7-B61E-C9E469111664}" type="pres">
      <dgm:prSet presAssocID="{CA076C65-F47A-4041-8CBB-C484F2E00197}" presName="imgShp" presStyleLbl="fgImgPlace1" presStyleIdx="0" presStyleCnt="5" custLinFactNeighborX="-9985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9A0E00D-0E7C-44E7-B3F6-7DAB61F3EAA3}" type="pres">
      <dgm:prSet presAssocID="{CA076C65-F47A-4041-8CBB-C484F2E00197}" presName="txShp" presStyleLbl="node1" presStyleIdx="0" presStyleCnt="5" custScaleX="145486" custLinFactNeighborX="10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0C2E93-A12E-415C-A4A7-321B45860CF6}" type="pres">
      <dgm:prSet presAssocID="{7420C752-2854-4473-9510-98EC54785446}" presName="spacing" presStyleCnt="0"/>
      <dgm:spPr/>
    </dgm:pt>
    <dgm:pt modelId="{69DFDB49-25E5-4F81-8298-34E62FCBE11E}" type="pres">
      <dgm:prSet presAssocID="{70807CB4-8B10-419B-87B1-22CC6C4EEC89}" presName="composite" presStyleCnt="0"/>
      <dgm:spPr/>
    </dgm:pt>
    <dgm:pt modelId="{4ADF167A-B919-4675-AF05-DFD9BAD78BFD}" type="pres">
      <dgm:prSet presAssocID="{70807CB4-8B10-419B-87B1-22CC6C4EEC89}" presName="imgShp" presStyleLbl="fgImgPlace1" presStyleIdx="1" presStyleCnt="5" custLinFactNeighborX="-9985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590B861-DA10-4D3D-995E-7C20BA5B7FFB}" type="pres">
      <dgm:prSet presAssocID="{70807CB4-8B10-419B-87B1-22CC6C4EEC89}" presName="txShp" presStyleLbl="node1" presStyleIdx="1" presStyleCnt="5" custScaleX="145486" custLinFactNeighborX="10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9AA11-E826-4627-B02B-9329F4442B6C}" type="pres">
      <dgm:prSet presAssocID="{A580049D-41D4-4B61-AC1A-C0267F8FCF4C}" presName="spacing" presStyleCnt="0"/>
      <dgm:spPr/>
    </dgm:pt>
    <dgm:pt modelId="{01EFD83B-1661-4C67-A0AB-753FEC7520AE}" type="pres">
      <dgm:prSet presAssocID="{B360630D-0B0B-43DB-873F-311215D22055}" presName="composite" presStyleCnt="0"/>
      <dgm:spPr/>
    </dgm:pt>
    <dgm:pt modelId="{B7BA9B23-26B5-42E4-A209-BC16802241EC}" type="pres">
      <dgm:prSet presAssocID="{B360630D-0B0B-43DB-873F-311215D22055}" presName="imgShp" presStyleLbl="fgImgPlace1" presStyleIdx="2" presStyleCnt="5" custLinFactNeighborX="-9985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5C15D76-5A7A-42C7-B62C-FFD2E7B7F707}" type="pres">
      <dgm:prSet presAssocID="{B360630D-0B0B-43DB-873F-311215D22055}" presName="txShp" presStyleLbl="node1" presStyleIdx="2" presStyleCnt="5" custScaleX="145486" custLinFactNeighborX="10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124763-BB6C-4CF2-A8A5-8E701B24C309}" type="pres">
      <dgm:prSet presAssocID="{8336A5C3-841D-4DB2-9401-530CC8F878B7}" presName="spacing" presStyleCnt="0"/>
      <dgm:spPr/>
    </dgm:pt>
    <dgm:pt modelId="{DB287F8F-B98B-4050-A19F-46BF15397F14}" type="pres">
      <dgm:prSet presAssocID="{AC1C3F94-6CEF-4B81-841F-5DC505361129}" presName="composite" presStyleCnt="0"/>
      <dgm:spPr/>
    </dgm:pt>
    <dgm:pt modelId="{1392285A-FFE3-4091-BBAD-84C58DF11608}" type="pres">
      <dgm:prSet presAssocID="{AC1C3F94-6CEF-4B81-841F-5DC505361129}" presName="imgShp" presStyleLbl="fgImgPlace1" presStyleIdx="3" presStyleCnt="5" custLinFactNeighborX="-9985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9E5A223-698D-490E-8C81-D4DF2E6DE75E}" type="pres">
      <dgm:prSet presAssocID="{AC1C3F94-6CEF-4B81-841F-5DC505361129}" presName="txShp" presStyleLbl="node1" presStyleIdx="3" presStyleCnt="5" custScaleX="145486" custLinFactNeighborX="10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3F0A88-F728-42C5-80B4-51BCE5F415DA}" type="pres">
      <dgm:prSet presAssocID="{FABE69C4-7C58-4301-888D-33E5AAB4E86A}" presName="spacing" presStyleCnt="0"/>
      <dgm:spPr/>
    </dgm:pt>
    <dgm:pt modelId="{15F8B3CC-D178-45A0-8017-81FB5E2C31C0}" type="pres">
      <dgm:prSet presAssocID="{307C4444-7EB0-4351-8CBA-57171B3B7B3F}" presName="composite" presStyleCnt="0"/>
      <dgm:spPr/>
    </dgm:pt>
    <dgm:pt modelId="{E1B347B1-DAD2-4519-9ED4-4AB877FEE7DF}" type="pres">
      <dgm:prSet presAssocID="{307C4444-7EB0-4351-8CBA-57171B3B7B3F}" presName="imgShp" presStyleLbl="fgImgPlace1" presStyleIdx="4" presStyleCnt="5" custLinFactNeighborX="-9985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636AE61-45F7-4346-B239-B9DD78DAAB1D}" type="pres">
      <dgm:prSet presAssocID="{307C4444-7EB0-4351-8CBA-57171B3B7B3F}" presName="txShp" presStyleLbl="node1" presStyleIdx="4" presStyleCnt="5" custScaleX="145486" custLinFactNeighborX="108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05494D-11A5-4F86-B0D8-C26111F71DE4}" type="presOf" srcId="{CA076C65-F47A-4041-8CBB-C484F2E00197}" destId="{39A0E00D-0E7C-44E7-B3F6-7DAB61F3EAA3}" srcOrd="0" destOrd="0" presId="urn:microsoft.com/office/officeart/2005/8/layout/vList3#6"/>
    <dgm:cxn modelId="{02AA9680-1236-4A66-B8C1-AC1761F19F3A}" srcId="{05CBA291-BC26-42F2-A799-A7A4D13BD985}" destId="{70807CB4-8B10-419B-87B1-22CC6C4EEC89}" srcOrd="1" destOrd="0" parTransId="{3B24C810-E226-4CF1-B352-3B515699B8AF}" sibTransId="{A580049D-41D4-4B61-AC1A-C0267F8FCF4C}"/>
    <dgm:cxn modelId="{EE6B3C6D-61F8-4577-91A5-F1E57286766B}" srcId="{05CBA291-BC26-42F2-A799-A7A4D13BD985}" destId="{307C4444-7EB0-4351-8CBA-57171B3B7B3F}" srcOrd="4" destOrd="0" parTransId="{E810BC5B-3689-4B11-9739-51899C2FC6B3}" sibTransId="{CF142BB5-D7B4-42D7-BE2F-5899C8E3025E}"/>
    <dgm:cxn modelId="{0EF26CDB-852C-4BBA-8B36-195BC9D4B55A}" srcId="{05CBA291-BC26-42F2-A799-A7A4D13BD985}" destId="{B360630D-0B0B-43DB-873F-311215D22055}" srcOrd="2" destOrd="0" parTransId="{CF4ABE64-E530-40AB-9FFF-83A63ECC3C4C}" sibTransId="{8336A5C3-841D-4DB2-9401-530CC8F878B7}"/>
    <dgm:cxn modelId="{33345A27-884E-42C8-A8B9-68DB03D913EA}" srcId="{05CBA291-BC26-42F2-A799-A7A4D13BD985}" destId="{AC1C3F94-6CEF-4B81-841F-5DC505361129}" srcOrd="3" destOrd="0" parTransId="{06C60C01-6D80-402D-9A02-09397415E0FF}" sibTransId="{FABE69C4-7C58-4301-888D-33E5AAB4E86A}"/>
    <dgm:cxn modelId="{C02757DC-7C32-4931-A8C6-0487D0495AFA}" type="presOf" srcId="{307C4444-7EB0-4351-8CBA-57171B3B7B3F}" destId="{E636AE61-45F7-4346-B239-B9DD78DAAB1D}" srcOrd="0" destOrd="0" presId="urn:microsoft.com/office/officeart/2005/8/layout/vList3#6"/>
    <dgm:cxn modelId="{1BAAAACE-529E-4468-AB2A-9D48C5FF1E9C}" type="presOf" srcId="{B360630D-0B0B-43DB-873F-311215D22055}" destId="{A5C15D76-5A7A-42C7-B62C-FFD2E7B7F707}" srcOrd="0" destOrd="0" presId="urn:microsoft.com/office/officeart/2005/8/layout/vList3#6"/>
    <dgm:cxn modelId="{FDD183FF-3B9B-48DC-A009-9A4E10BC31CF}" type="presOf" srcId="{05CBA291-BC26-42F2-A799-A7A4D13BD985}" destId="{78E1A842-6678-4904-B5DB-6DAC4436F231}" srcOrd="0" destOrd="0" presId="urn:microsoft.com/office/officeart/2005/8/layout/vList3#6"/>
    <dgm:cxn modelId="{13E769AD-EAB0-4766-A522-B623B089965B}" type="presOf" srcId="{70807CB4-8B10-419B-87B1-22CC6C4EEC89}" destId="{5590B861-DA10-4D3D-995E-7C20BA5B7FFB}" srcOrd="0" destOrd="0" presId="urn:microsoft.com/office/officeart/2005/8/layout/vList3#6"/>
    <dgm:cxn modelId="{3FFBFA25-2AF0-4CBA-9053-066FCA9B9450}" srcId="{05CBA291-BC26-42F2-A799-A7A4D13BD985}" destId="{CA076C65-F47A-4041-8CBB-C484F2E00197}" srcOrd="0" destOrd="0" parTransId="{E6D5CDAD-BCD7-448A-BE71-2C61ECABA335}" sibTransId="{7420C752-2854-4473-9510-98EC54785446}"/>
    <dgm:cxn modelId="{66671172-14E0-4B3A-8330-6CEEE31B66FC}" type="presOf" srcId="{AC1C3F94-6CEF-4B81-841F-5DC505361129}" destId="{49E5A223-698D-490E-8C81-D4DF2E6DE75E}" srcOrd="0" destOrd="0" presId="urn:microsoft.com/office/officeart/2005/8/layout/vList3#6"/>
    <dgm:cxn modelId="{FD9BBCA4-8707-47FC-AAD6-45BFF777C05D}" type="presParOf" srcId="{78E1A842-6678-4904-B5DB-6DAC4436F231}" destId="{6D82FE72-7CE8-4C9F-8049-58650293361F}" srcOrd="0" destOrd="0" presId="urn:microsoft.com/office/officeart/2005/8/layout/vList3#6"/>
    <dgm:cxn modelId="{C3B8C75F-A27D-4580-8B66-56AA5FFE4435}" type="presParOf" srcId="{6D82FE72-7CE8-4C9F-8049-58650293361F}" destId="{FA67147A-C073-4DE7-B61E-C9E469111664}" srcOrd="0" destOrd="0" presId="urn:microsoft.com/office/officeart/2005/8/layout/vList3#6"/>
    <dgm:cxn modelId="{4489CD34-3D87-4DB8-A474-AD43A6EA89CA}" type="presParOf" srcId="{6D82FE72-7CE8-4C9F-8049-58650293361F}" destId="{39A0E00D-0E7C-44E7-B3F6-7DAB61F3EAA3}" srcOrd="1" destOrd="0" presId="urn:microsoft.com/office/officeart/2005/8/layout/vList3#6"/>
    <dgm:cxn modelId="{5972DE4A-CBD5-471B-AA0E-7428CA951853}" type="presParOf" srcId="{78E1A842-6678-4904-B5DB-6DAC4436F231}" destId="{400C2E93-A12E-415C-A4A7-321B45860CF6}" srcOrd="1" destOrd="0" presId="urn:microsoft.com/office/officeart/2005/8/layout/vList3#6"/>
    <dgm:cxn modelId="{78EE89AD-89B2-41A6-B74B-AEE34679ACB5}" type="presParOf" srcId="{78E1A842-6678-4904-B5DB-6DAC4436F231}" destId="{69DFDB49-25E5-4F81-8298-34E62FCBE11E}" srcOrd="2" destOrd="0" presId="urn:microsoft.com/office/officeart/2005/8/layout/vList3#6"/>
    <dgm:cxn modelId="{CF0CC111-3BC9-4427-9523-2216BCC4EA5D}" type="presParOf" srcId="{69DFDB49-25E5-4F81-8298-34E62FCBE11E}" destId="{4ADF167A-B919-4675-AF05-DFD9BAD78BFD}" srcOrd="0" destOrd="0" presId="urn:microsoft.com/office/officeart/2005/8/layout/vList3#6"/>
    <dgm:cxn modelId="{DE11E768-A555-4E6B-9D70-93A4BA24E804}" type="presParOf" srcId="{69DFDB49-25E5-4F81-8298-34E62FCBE11E}" destId="{5590B861-DA10-4D3D-995E-7C20BA5B7FFB}" srcOrd="1" destOrd="0" presId="urn:microsoft.com/office/officeart/2005/8/layout/vList3#6"/>
    <dgm:cxn modelId="{DEA9D016-1FF9-4F4D-A97B-1936C86ABA45}" type="presParOf" srcId="{78E1A842-6678-4904-B5DB-6DAC4436F231}" destId="{7019AA11-E826-4627-B02B-9329F4442B6C}" srcOrd="3" destOrd="0" presId="urn:microsoft.com/office/officeart/2005/8/layout/vList3#6"/>
    <dgm:cxn modelId="{5703B8F1-6C4D-4DE7-A299-EFA6A82DE117}" type="presParOf" srcId="{78E1A842-6678-4904-B5DB-6DAC4436F231}" destId="{01EFD83B-1661-4C67-A0AB-753FEC7520AE}" srcOrd="4" destOrd="0" presId="urn:microsoft.com/office/officeart/2005/8/layout/vList3#6"/>
    <dgm:cxn modelId="{BAAE09FE-26E7-4B92-865D-E2C496A850DF}" type="presParOf" srcId="{01EFD83B-1661-4C67-A0AB-753FEC7520AE}" destId="{B7BA9B23-26B5-42E4-A209-BC16802241EC}" srcOrd="0" destOrd="0" presId="urn:microsoft.com/office/officeart/2005/8/layout/vList3#6"/>
    <dgm:cxn modelId="{BEEAD917-5D4B-4307-B740-2F91AEAFDE33}" type="presParOf" srcId="{01EFD83B-1661-4C67-A0AB-753FEC7520AE}" destId="{A5C15D76-5A7A-42C7-B62C-FFD2E7B7F707}" srcOrd="1" destOrd="0" presId="urn:microsoft.com/office/officeart/2005/8/layout/vList3#6"/>
    <dgm:cxn modelId="{EC8780AC-90A9-41D3-8F86-8D46244782F1}" type="presParOf" srcId="{78E1A842-6678-4904-B5DB-6DAC4436F231}" destId="{E0124763-BB6C-4CF2-A8A5-8E701B24C309}" srcOrd="5" destOrd="0" presId="urn:microsoft.com/office/officeart/2005/8/layout/vList3#6"/>
    <dgm:cxn modelId="{4D27BD36-3712-4F3B-B902-4565174C9037}" type="presParOf" srcId="{78E1A842-6678-4904-B5DB-6DAC4436F231}" destId="{DB287F8F-B98B-4050-A19F-46BF15397F14}" srcOrd="6" destOrd="0" presId="urn:microsoft.com/office/officeart/2005/8/layout/vList3#6"/>
    <dgm:cxn modelId="{22506367-07B7-46D0-86F5-D05A67A0466E}" type="presParOf" srcId="{DB287F8F-B98B-4050-A19F-46BF15397F14}" destId="{1392285A-FFE3-4091-BBAD-84C58DF11608}" srcOrd="0" destOrd="0" presId="urn:microsoft.com/office/officeart/2005/8/layout/vList3#6"/>
    <dgm:cxn modelId="{3E7793A2-87DC-4903-9130-D6F09780545D}" type="presParOf" srcId="{DB287F8F-B98B-4050-A19F-46BF15397F14}" destId="{49E5A223-698D-490E-8C81-D4DF2E6DE75E}" srcOrd="1" destOrd="0" presId="urn:microsoft.com/office/officeart/2005/8/layout/vList3#6"/>
    <dgm:cxn modelId="{739C7690-FC7F-4FC3-AA6C-8B13E543FAA3}" type="presParOf" srcId="{78E1A842-6678-4904-B5DB-6DAC4436F231}" destId="{333F0A88-F728-42C5-80B4-51BCE5F415DA}" srcOrd="7" destOrd="0" presId="urn:microsoft.com/office/officeart/2005/8/layout/vList3#6"/>
    <dgm:cxn modelId="{631BDD4C-99B7-4482-8312-6136C9B84658}" type="presParOf" srcId="{78E1A842-6678-4904-B5DB-6DAC4436F231}" destId="{15F8B3CC-D178-45A0-8017-81FB5E2C31C0}" srcOrd="8" destOrd="0" presId="urn:microsoft.com/office/officeart/2005/8/layout/vList3#6"/>
    <dgm:cxn modelId="{2D3F93CF-63C2-4788-9500-C6FD8A572B11}" type="presParOf" srcId="{15F8B3CC-D178-45A0-8017-81FB5E2C31C0}" destId="{E1B347B1-DAD2-4519-9ED4-4AB877FEE7DF}" srcOrd="0" destOrd="0" presId="urn:microsoft.com/office/officeart/2005/8/layout/vList3#6"/>
    <dgm:cxn modelId="{0EDD782E-942D-4808-92DA-B08D3A939A55}" type="presParOf" srcId="{15F8B3CC-D178-45A0-8017-81FB5E2C31C0}" destId="{E636AE61-45F7-4346-B239-B9DD78DAAB1D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A9F6A44-02C7-4FF4-95DE-B97F2A4E25BC}" type="doc">
      <dgm:prSet loTypeId="urn:microsoft.com/office/officeart/2005/8/layout/vList3#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4D428A-3BF0-4A99-A728-912932339A9E}">
      <dgm:prSet custT="1"/>
      <dgm:spPr/>
      <dgm:t>
        <a:bodyPr/>
        <a:lstStyle/>
        <a:p>
          <a:pPr rtl="0"/>
          <a:r>
            <a:rPr lang="ru-RU" sz="2400" b="1" i="1" dirty="0" smtClean="0">
              <a:latin typeface="Arial Narrow" panose="020B0606020202030204" pitchFamily="34" charset="0"/>
            </a:rPr>
            <a:t>Лыжное двоеборье еще называют северным двоеборьем, а официально – северная комбинация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A931414C-B244-483A-8C94-5A4BCCC2EAAF}" type="parTrans" cxnId="{9E2A47AB-9921-4EDE-B684-9C159A3A99D3}">
      <dgm:prSet/>
      <dgm:spPr/>
      <dgm:t>
        <a:bodyPr/>
        <a:lstStyle/>
        <a:p>
          <a:endParaRPr lang="ru-RU"/>
        </a:p>
      </dgm:t>
    </dgm:pt>
    <dgm:pt modelId="{B63E2990-6968-4079-BF92-CBFEE5ED4549}" type="sibTrans" cxnId="{9E2A47AB-9921-4EDE-B684-9C159A3A99D3}">
      <dgm:prSet/>
      <dgm:spPr/>
      <dgm:t>
        <a:bodyPr/>
        <a:lstStyle/>
        <a:p>
          <a:endParaRPr lang="ru-RU"/>
        </a:p>
      </dgm:t>
    </dgm:pt>
    <dgm:pt modelId="{DEF47B5F-6AF2-4D1E-AE97-1B94AA5C5599}">
      <dgm:prSet custT="1"/>
      <dgm:spPr/>
      <dgm:t>
        <a:bodyPr/>
        <a:lstStyle/>
        <a:p>
          <a:pPr rtl="0"/>
          <a:r>
            <a:rPr lang="ru-RU" sz="2400" b="1" i="1" dirty="0" smtClean="0">
              <a:latin typeface="Arial Narrow" panose="020B0606020202030204" pitchFamily="34" charset="0"/>
            </a:rPr>
            <a:t>Как вид спорта лыжное двоеборье зародилось в Норвегии в конце XIX века. С начала XX века он был включен в программу Северных игр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A442EC5A-9DF5-48FB-8468-1322E6E7AD12}" type="parTrans" cxnId="{8F7E2BE9-CC68-4D7E-8787-C166272F686B}">
      <dgm:prSet/>
      <dgm:spPr/>
      <dgm:t>
        <a:bodyPr/>
        <a:lstStyle/>
        <a:p>
          <a:endParaRPr lang="ru-RU"/>
        </a:p>
      </dgm:t>
    </dgm:pt>
    <dgm:pt modelId="{9816BA0E-178B-49EC-9B22-860352B10F40}" type="sibTrans" cxnId="{8F7E2BE9-CC68-4D7E-8787-C166272F686B}">
      <dgm:prSet/>
      <dgm:spPr/>
      <dgm:t>
        <a:bodyPr/>
        <a:lstStyle/>
        <a:p>
          <a:endParaRPr lang="ru-RU"/>
        </a:p>
      </dgm:t>
    </dgm:pt>
    <dgm:pt modelId="{5E57AED5-6DF6-4CE8-88D1-807538AFDAC6}">
      <dgm:prSet custT="1"/>
      <dgm:spPr/>
      <dgm:t>
        <a:bodyPr/>
        <a:lstStyle/>
        <a:p>
          <a:pPr algn="ctr" rtl="0"/>
          <a:r>
            <a:rPr lang="ru-RU" sz="2400" b="1" i="1" dirty="0" smtClean="0">
              <a:latin typeface="Arial Narrow" panose="020B0606020202030204" pitchFamily="34" charset="0"/>
            </a:rPr>
            <a:t>Этот вид спорта включает прыжки с трамплина и лыжные гонки. В первый день проходят соревнования по прыжкам на лыжах с трамплина 90 м. Во второй день стартует гонка 15 км.</a:t>
          </a:r>
          <a:endParaRPr lang="ru-RU" sz="2400" dirty="0">
            <a:latin typeface="Arial Narrow" panose="020B0606020202030204" pitchFamily="34" charset="0"/>
          </a:endParaRPr>
        </a:p>
      </dgm:t>
    </dgm:pt>
    <dgm:pt modelId="{FE8141EB-621D-4F6B-B659-EB337923EB51}" type="parTrans" cxnId="{5C856654-FB37-44CD-9B36-789B7C07A7DD}">
      <dgm:prSet/>
      <dgm:spPr/>
      <dgm:t>
        <a:bodyPr/>
        <a:lstStyle/>
        <a:p>
          <a:endParaRPr lang="ru-RU"/>
        </a:p>
      </dgm:t>
    </dgm:pt>
    <dgm:pt modelId="{AB75E6EF-A8EB-41EC-849A-635563BC8B60}" type="sibTrans" cxnId="{5C856654-FB37-44CD-9B36-789B7C07A7DD}">
      <dgm:prSet/>
      <dgm:spPr/>
      <dgm:t>
        <a:bodyPr/>
        <a:lstStyle/>
        <a:p>
          <a:endParaRPr lang="ru-RU"/>
        </a:p>
      </dgm:t>
    </dgm:pt>
    <dgm:pt modelId="{AAA877CA-DAD3-438A-A89D-B445AFC79BD7}" type="pres">
      <dgm:prSet presAssocID="{1A9F6A44-02C7-4FF4-95DE-B97F2A4E25B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885BC2-6924-4F79-994A-FE76073EB4B6}" type="pres">
      <dgm:prSet presAssocID="{794D428A-3BF0-4A99-A728-912932339A9E}" presName="composite" presStyleCnt="0"/>
      <dgm:spPr/>
    </dgm:pt>
    <dgm:pt modelId="{4B6A5F00-6526-4BC0-A9F7-84D18EA6935C}" type="pres">
      <dgm:prSet presAssocID="{794D428A-3BF0-4A99-A728-912932339A9E}" presName="imgShp" presStyleLbl="fgImgPlace1" presStyleIdx="0" presStyleCnt="3" custLinFactNeighborX="-65508" custLinFactNeighborY="68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3000" r="-13000"/>
          </a:stretch>
        </a:blipFill>
      </dgm:spPr>
    </dgm:pt>
    <dgm:pt modelId="{47E492C3-0E22-42E2-9710-230073E75116}" type="pres">
      <dgm:prSet presAssocID="{794D428A-3BF0-4A99-A728-912932339A9E}" presName="txShp" presStyleLbl="node1" presStyleIdx="0" presStyleCnt="3" custScaleX="142079" custLinFactNeighborX="6945" custLinFactNeighborY="4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24AC5B-7D42-41C8-8119-26BEB668996A}" type="pres">
      <dgm:prSet presAssocID="{B63E2990-6968-4079-BF92-CBFEE5ED4549}" presName="spacing" presStyleCnt="0"/>
      <dgm:spPr/>
    </dgm:pt>
    <dgm:pt modelId="{A3FCD1BA-C839-4A9B-914D-1E5F0CE843F7}" type="pres">
      <dgm:prSet presAssocID="{DEF47B5F-6AF2-4D1E-AE97-1B94AA5C5599}" presName="composite" presStyleCnt="0"/>
      <dgm:spPr/>
    </dgm:pt>
    <dgm:pt modelId="{9A01E15E-E9A2-4FBA-8241-6EDA6B1BE7C2}" type="pres">
      <dgm:prSet presAssocID="{DEF47B5F-6AF2-4D1E-AE97-1B94AA5C5599}" presName="imgShp" presStyleLbl="fgImgPlace1" presStyleIdx="1" presStyleCnt="3" custLinFactNeighborX="-65508" custLinFactNeighborY="68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3000" r="-13000"/>
          </a:stretch>
        </a:blipFill>
      </dgm:spPr>
    </dgm:pt>
    <dgm:pt modelId="{694154EE-8098-4BF8-8D9D-29E00BEAFA9D}" type="pres">
      <dgm:prSet presAssocID="{DEF47B5F-6AF2-4D1E-AE97-1B94AA5C5599}" presName="txShp" presStyleLbl="node1" presStyleIdx="1" presStyleCnt="3" custScaleX="142079" custLinFactNeighborX="6945" custLinFactNeighborY="45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CAC6C-CE48-414E-BB00-E0B6CDA92E31}" type="pres">
      <dgm:prSet presAssocID="{9816BA0E-178B-49EC-9B22-860352B10F40}" presName="spacing" presStyleCnt="0"/>
      <dgm:spPr/>
    </dgm:pt>
    <dgm:pt modelId="{04DD84E1-8809-40DA-B67F-103BA14DF7DF}" type="pres">
      <dgm:prSet presAssocID="{5E57AED5-6DF6-4CE8-88D1-807538AFDAC6}" presName="composite" presStyleCnt="0"/>
      <dgm:spPr/>
    </dgm:pt>
    <dgm:pt modelId="{1E7299C7-6E82-42B8-B2BF-ABBBEDD50927}" type="pres">
      <dgm:prSet presAssocID="{5E57AED5-6DF6-4CE8-88D1-807538AFDAC6}" presName="imgShp" presStyleLbl="fgImgPlace1" presStyleIdx="2" presStyleCnt="3" custLinFactNeighborX="-65508" custLinFactNeighborY="68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3000" r="-13000"/>
          </a:stretch>
        </a:blipFill>
      </dgm:spPr>
    </dgm:pt>
    <dgm:pt modelId="{37616D5D-7AE4-4BC1-BEB6-B1FAD128B139}" type="pres">
      <dgm:prSet presAssocID="{5E57AED5-6DF6-4CE8-88D1-807538AFDAC6}" presName="txShp" presStyleLbl="node1" presStyleIdx="2" presStyleCnt="3" custScaleX="142079" custLinFactNeighborX="6945" custLinFactNeighborY="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856654-FB37-44CD-9B36-789B7C07A7DD}" srcId="{1A9F6A44-02C7-4FF4-95DE-B97F2A4E25BC}" destId="{5E57AED5-6DF6-4CE8-88D1-807538AFDAC6}" srcOrd="2" destOrd="0" parTransId="{FE8141EB-621D-4F6B-B659-EB337923EB51}" sibTransId="{AB75E6EF-A8EB-41EC-849A-635563BC8B60}"/>
    <dgm:cxn modelId="{D06E397E-DFE5-4D5C-AECD-615B0A829496}" type="presOf" srcId="{1A9F6A44-02C7-4FF4-95DE-B97F2A4E25BC}" destId="{AAA877CA-DAD3-438A-A89D-B445AFC79BD7}" srcOrd="0" destOrd="0" presId="urn:microsoft.com/office/officeart/2005/8/layout/vList3#7"/>
    <dgm:cxn modelId="{202B7E36-B1E3-4EEA-8D88-5B8E7CF4434E}" type="presOf" srcId="{DEF47B5F-6AF2-4D1E-AE97-1B94AA5C5599}" destId="{694154EE-8098-4BF8-8D9D-29E00BEAFA9D}" srcOrd="0" destOrd="0" presId="urn:microsoft.com/office/officeart/2005/8/layout/vList3#7"/>
    <dgm:cxn modelId="{85FC2A79-596E-41B6-9573-0EB09447F3F2}" type="presOf" srcId="{794D428A-3BF0-4A99-A728-912932339A9E}" destId="{47E492C3-0E22-42E2-9710-230073E75116}" srcOrd="0" destOrd="0" presId="urn:microsoft.com/office/officeart/2005/8/layout/vList3#7"/>
    <dgm:cxn modelId="{9E2A47AB-9921-4EDE-B684-9C159A3A99D3}" srcId="{1A9F6A44-02C7-4FF4-95DE-B97F2A4E25BC}" destId="{794D428A-3BF0-4A99-A728-912932339A9E}" srcOrd="0" destOrd="0" parTransId="{A931414C-B244-483A-8C94-5A4BCCC2EAAF}" sibTransId="{B63E2990-6968-4079-BF92-CBFEE5ED4549}"/>
    <dgm:cxn modelId="{B8502F7B-E3C1-4E2A-B9C9-503BD43793DA}" type="presOf" srcId="{5E57AED5-6DF6-4CE8-88D1-807538AFDAC6}" destId="{37616D5D-7AE4-4BC1-BEB6-B1FAD128B139}" srcOrd="0" destOrd="0" presId="urn:microsoft.com/office/officeart/2005/8/layout/vList3#7"/>
    <dgm:cxn modelId="{8F7E2BE9-CC68-4D7E-8787-C166272F686B}" srcId="{1A9F6A44-02C7-4FF4-95DE-B97F2A4E25BC}" destId="{DEF47B5F-6AF2-4D1E-AE97-1B94AA5C5599}" srcOrd="1" destOrd="0" parTransId="{A442EC5A-9DF5-48FB-8468-1322E6E7AD12}" sibTransId="{9816BA0E-178B-49EC-9B22-860352B10F40}"/>
    <dgm:cxn modelId="{2288CE0B-5A7A-46CE-A2B7-4369BE0B3417}" type="presParOf" srcId="{AAA877CA-DAD3-438A-A89D-B445AFC79BD7}" destId="{5A885BC2-6924-4F79-994A-FE76073EB4B6}" srcOrd="0" destOrd="0" presId="urn:microsoft.com/office/officeart/2005/8/layout/vList3#7"/>
    <dgm:cxn modelId="{12D6327F-FA00-4A15-B95B-C8520CB330FC}" type="presParOf" srcId="{5A885BC2-6924-4F79-994A-FE76073EB4B6}" destId="{4B6A5F00-6526-4BC0-A9F7-84D18EA6935C}" srcOrd="0" destOrd="0" presId="urn:microsoft.com/office/officeart/2005/8/layout/vList3#7"/>
    <dgm:cxn modelId="{5A3E95CB-3305-4E88-ADA3-0579FA9D079D}" type="presParOf" srcId="{5A885BC2-6924-4F79-994A-FE76073EB4B6}" destId="{47E492C3-0E22-42E2-9710-230073E75116}" srcOrd="1" destOrd="0" presId="urn:microsoft.com/office/officeart/2005/8/layout/vList3#7"/>
    <dgm:cxn modelId="{F1856F9D-B1B4-42BA-9559-02489370A0E7}" type="presParOf" srcId="{AAA877CA-DAD3-438A-A89D-B445AFC79BD7}" destId="{4A24AC5B-7D42-41C8-8119-26BEB668996A}" srcOrd="1" destOrd="0" presId="urn:microsoft.com/office/officeart/2005/8/layout/vList3#7"/>
    <dgm:cxn modelId="{9947C2FF-C2B9-4573-A154-3A6488DA8970}" type="presParOf" srcId="{AAA877CA-DAD3-438A-A89D-B445AFC79BD7}" destId="{A3FCD1BA-C839-4A9B-914D-1E5F0CE843F7}" srcOrd="2" destOrd="0" presId="urn:microsoft.com/office/officeart/2005/8/layout/vList3#7"/>
    <dgm:cxn modelId="{82F27CCC-E32D-4B7C-BEB7-E5479F8F4EAB}" type="presParOf" srcId="{A3FCD1BA-C839-4A9B-914D-1E5F0CE843F7}" destId="{9A01E15E-E9A2-4FBA-8241-6EDA6B1BE7C2}" srcOrd="0" destOrd="0" presId="urn:microsoft.com/office/officeart/2005/8/layout/vList3#7"/>
    <dgm:cxn modelId="{7B4B4FF7-5F77-4563-9553-D873A050FD51}" type="presParOf" srcId="{A3FCD1BA-C839-4A9B-914D-1E5F0CE843F7}" destId="{694154EE-8098-4BF8-8D9D-29E00BEAFA9D}" srcOrd="1" destOrd="0" presId="urn:microsoft.com/office/officeart/2005/8/layout/vList3#7"/>
    <dgm:cxn modelId="{5D1C9DB0-031E-474B-8297-27E9C76C2C6F}" type="presParOf" srcId="{AAA877CA-DAD3-438A-A89D-B445AFC79BD7}" destId="{627CAC6C-CE48-414E-BB00-E0B6CDA92E31}" srcOrd="3" destOrd="0" presId="urn:microsoft.com/office/officeart/2005/8/layout/vList3#7"/>
    <dgm:cxn modelId="{DF1B98BC-D5AA-41CE-B965-58B07FD295E2}" type="presParOf" srcId="{AAA877CA-DAD3-438A-A89D-B445AFC79BD7}" destId="{04DD84E1-8809-40DA-B67F-103BA14DF7DF}" srcOrd="4" destOrd="0" presId="urn:microsoft.com/office/officeart/2005/8/layout/vList3#7"/>
    <dgm:cxn modelId="{FAC71D96-0D6B-4C35-A5DE-8E216973F4BF}" type="presParOf" srcId="{04DD84E1-8809-40DA-B67F-103BA14DF7DF}" destId="{1E7299C7-6E82-42B8-B2BF-ABBBEDD50927}" srcOrd="0" destOrd="0" presId="urn:microsoft.com/office/officeart/2005/8/layout/vList3#7"/>
    <dgm:cxn modelId="{E4311952-CAEE-4994-9F78-00B48D72286A}" type="presParOf" srcId="{04DD84E1-8809-40DA-B67F-103BA14DF7DF}" destId="{37616D5D-7AE4-4BC1-BEB6-B1FAD128B139}" srcOrd="1" destOrd="0" presId="urn:microsoft.com/office/officeart/2005/8/layout/vList3#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EB37B4-7B79-4212-AB9C-2D3D0E7FC701}" type="doc">
      <dgm:prSet loTypeId="urn:microsoft.com/office/officeart/2005/8/layout/vList3#8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9A9907-D7BC-4A6A-8F9D-45727ED67894}">
      <dgm:prSet custT="1"/>
      <dgm:spPr/>
      <dgm:t>
        <a:bodyPr/>
        <a:lstStyle/>
        <a:p>
          <a:pPr rtl="0"/>
          <a:r>
            <a:rPr lang="ru-RU" sz="2400" b="0" i="0" dirty="0" smtClean="0">
              <a:latin typeface="Arial Narrow" panose="020B0606020202030204" pitchFamily="34" charset="0"/>
            </a:rPr>
            <a:t>Зимний вид спорта, состоящий из лыжных гонок со стрельбой на нескольких огневых рубежах лежа и стоя из малокалиберной винтовки </a:t>
          </a:r>
          <a:endParaRPr lang="ru-RU" sz="2400" b="0" i="0" dirty="0">
            <a:latin typeface="Arial Narrow" panose="020B0606020202030204" pitchFamily="34" charset="0"/>
          </a:endParaRPr>
        </a:p>
      </dgm:t>
    </dgm:pt>
    <dgm:pt modelId="{1652EA9F-6199-42FC-8F13-45DFA2DA8143}" type="parTrans" cxnId="{B7B8212D-052A-4F78-9990-BD243B2E77E7}">
      <dgm:prSet/>
      <dgm:spPr/>
      <dgm:t>
        <a:bodyPr/>
        <a:lstStyle/>
        <a:p>
          <a:endParaRPr lang="ru-RU"/>
        </a:p>
      </dgm:t>
    </dgm:pt>
    <dgm:pt modelId="{F7A7303C-23EC-430E-83E5-62A4D4A394EB}" type="sibTrans" cxnId="{B7B8212D-052A-4F78-9990-BD243B2E77E7}">
      <dgm:prSet/>
      <dgm:spPr/>
      <dgm:t>
        <a:bodyPr/>
        <a:lstStyle/>
        <a:p>
          <a:endParaRPr lang="ru-RU"/>
        </a:p>
      </dgm:t>
    </dgm:pt>
    <dgm:pt modelId="{16AA946E-F69F-4BD7-8D2A-3425DA1ADD58}">
      <dgm:prSet custT="1"/>
      <dgm:spPr/>
      <dgm:t>
        <a:bodyPr/>
        <a:lstStyle/>
        <a:p>
          <a:pPr rtl="0"/>
          <a:r>
            <a:rPr lang="ru-RU" sz="2400" b="0" i="0" dirty="0" smtClean="0">
              <a:latin typeface="Arial Narrow" panose="020B0606020202030204" pitchFamily="34" charset="0"/>
            </a:rPr>
            <a:t>Первоначально биатлон именовался как "современное зимнее двоеборье"</a:t>
          </a:r>
          <a:endParaRPr lang="ru-RU" sz="2400" b="0" i="0" dirty="0">
            <a:latin typeface="Arial Narrow" panose="020B0606020202030204" pitchFamily="34" charset="0"/>
          </a:endParaRPr>
        </a:p>
      </dgm:t>
    </dgm:pt>
    <dgm:pt modelId="{5C3EA994-A3A9-40AB-A5F6-740D737ECC75}" type="parTrans" cxnId="{E9EB03E7-2893-4154-9869-D3A7929B7F7E}">
      <dgm:prSet/>
      <dgm:spPr/>
      <dgm:t>
        <a:bodyPr/>
        <a:lstStyle/>
        <a:p>
          <a:endParaRPr lang="ru-RU"/>
        </a:p>
      </dgm:t>
    </dgm:pt>
    <dgm:pt modelId="{49D0D08B-D2AA-42CC-92E3-FB762E17A46E}" type="sibTrans" cxnId="{E9EB03E7-2893-4154-9869-D3A7929B7F7E}">
      <dgm:prSet/>
      <dgm:spPr/>
      <dgm:t>
        <a:bodyPr/>
        <a:lstStyle/>
        <a:p>
          <a:endParaRPr lang="ru-RU"/>
        </a:p>
      </dgm:t>
    </dgm:pt>
    <dgm:pt modelId="{10B1676E-A510-4D18-9771-8890E278A81B}">
      <dgm:prSet custT="1"/>
      <dgm:spPr/>
      <dgm:t>
        <a:bodyPr/>
        <a:lstStyle/>
        <a:p>
          <a:pPr rtl="0"/>
          <a:r>
            <a:rPr lang="ru-RU" sz="2400" b="0" i="0" dirty="0" smtClean="0">
              <a:latin typeface="Arial Narrow" panose="020B0606020202030204" pitchFamily="34" charset="0"/>
            </a:rPr>
            <a:t>Первая гонка, которая отдалённо напоминала биатлон, прошла в ещё в 1767 году. Как вид спорта биатлон оформился в XIX веке в Норвегии в качестве упражнения для солдат</a:t>
          </a:r>
          <a:endParaRPr lang="ru-RU" sz="2400" b="0" i="0" dirty="0">
            <a:latin typeface="Arial Narrow" panose="020B0606020202030204" pitchFamily="34" charset="0"/>
          </a:endParaRPr>
        </a:p>
      </dgm:t>
    </dgm:pt>
    <dgm:pt modelId="{9991D4D0-1E61-4A78-B366-EFF7874E384E}" type="parTrans" cxnId="{F3EBB716-82B4-4B14-A2A9-6AF8C8AD2DD1}">
      <dgm:prSet/>
      <dgm:spPr/>
      <dgm:t>
        <a:bodyPr/>
        <a:lstStyle/>
        <a:p>
          <a:endParaRPr lang="ru-RU"/>
        </a:p>
      </dgm:t>
    </dgm:pt>
    <dgm:pt modelId="{FE86BEE9-10E8-4288-ACAA-5C81C851AD9C}" type="sibTrans" cxnId="{F3EBB716-82B4-4B14-A2A9-6AF8C8AD2DD1}">
      <dgm:prSet/>
      <dgm:spPr/>
      <dgm:t>
        <a:bodyPr/>
        <a:lstStyle/>
        <a:p>
          <a:endParaRPr lang="ru-RU"/>
        </a:p>
      </dgm:t>
    </dgm:pt>
    <dgm:pt modelId="{AC96CF9E-9F4C-405B-A57C-3824F8F931F1}">
      <dgm:prSet custT="1"/>
      <dgm:spPr/>
      <dgm:t>
        <a:bodyPr/>
        <a:lstStyle/>
        <a:p>
          <a:pPr rtl="0"/>
          <a:r>
            <a:rPr lang="ru-RU" sz="2400" b="0" i="0" dirty="0" smtClean="0">
              <a:latin typeface="Arial Narrow" panose="020B0606020202030204" pitchFamily="34" charset="0"/>
            </a:rPr>
            <a:t>В 1960 году включён в программу зимних Олимпийских игр</a:t>
          </a:r>
          <a:endParaRPr lang="ru-RU" sz="2400" b="0" i="0" dirty="0">
            <a:latin typeface="Arial Narrow" panose="020B0606020202030204" pitchFamily="34" charset="0"/>
          </a:endParaRPr>
        </a:p>
      </dgm:t>
    </dgm:pt>
    <dgm:pt modelId="{E12F6F63-801B-4747-9E9B-C4FB8CE1C114}" type="parTrans" cxnId="{B0C10262-6947-4915-99A1-47FE7EADFBBA}">
      <dgm:prSet/>
      <dgm:spPr/>
      <dgm:t>
        <a:bodyPr/>
        <a:lstStyle/>
        <a:p>
          <a:endParaRPr lang="ru-RU"/>
        </a:p>
      </dgm:t>
    </dgm:pt>
    <dgm:pt modelId="{103780B4-EF83-4050-9043-2E6F1B7D41DB}" type="sibTrans" cxnId="{B0C10262-6947-4915-99A1-47FE7EADFBBA}">
      <dgm:prSet/>
      <dgm:spPr/>
      <dgm:t>
        <a:bodyPr/>
        <a:lstStyle/>
        <a:p>
          <a:endParaRPr lang="ru-RU"/>
        </a:p>
      </dgm:t>
    </dgm:pt>
    <dgm:pt modelId="{76B35823-97F5-4F74-8058-DD5716C7FE1C}">
      <dgm:prSet custT="1"/>
      <dgm:spPr/>
      <dgm:t>
        <a:bodyPr/>
        <a:lstStyle/>
        <a:p>
          <a:pPr rtl="0"/>
          <a:r>
            <a:rPr lang="ru-RU" sz="2400" b="0" i="0" smtClean="0">
              <a:latin typeface="Arial Narrow" panose="020B0606020202030204" pitchFamily="34" charset="0"/>
            </a:rPr>
            <a:t>С 1992 года в программу зимних Олимпийских игр входят соревнования женщин по биатлону</a:t>
          </a:r>
          <a:endParaRPr lang="ru-RU" sz="2400" b="0" i="0">
            <a:latin typeface="Arial Narrow" panose="020B0606020202030204" pitchFamily="34" charset="0"/>
          </a:endParaRPr>
        </a:p>
      </dgm:t>
    </dgm:pt>
    <dgm:pt modelId="{A36C7E3F-75B9-450A-9789-243028DD2CD4}" type="parTrans" cxnId="{E92089C8-9A56-4A9F-99BB-84B9F196105D}">
      <dgm:prSet/>
      <dgm:spPr/>
      <dgm:t>
        <a:bodyPr/>
        <a:lstStyle/>
        <a:p>
          <a:endParaRPr lang="ru-RU"/>
        </a:p>
      </dgm:t>
    </dgm:pt>
    <dgm:pt modelId="{7F7D052F-9805-4EA9-8840-5F7FEEFE0784}" type="sibTrans" cxnId="{E92089C8-9A56-4A9F-99BB-84B9F196105D}">
      <dgm:prSet/>
      <dgm:spPr/>
      <dgm:t>
        <a:bodyPr/>
        <a:lstStyle/>
        <a:p>
          <a:endParaRPr lang="ru-RU"/>
        </a:p>
      </dgm:t>
    </dgm:pt>
    <dgm:pt modelId="{42A8ABCC-B94F-4E62-A1B2-8DD235AB53F4}" type="pres">
      <dgm:prSet presAssocID="{7DEB37B4-7B79-4212-AB9C-2D3D0E7FC701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E6E0DA-EF5B-4A1F-AC80-A77E1289DC76}" type="pres">
      <dgm:prSet presAssocID="{C39A9907-D7BC-4A6A-8F9D-45727ED67894}" presName="composite" presStyleCnt="0"/>
      <dgm:spPr/>
    </dgm:pt>
    <dgm:pt modelId="{BC68DC5E-6A5C-4C1E-9FEE-C17218EBD6E3}" type="pres">
      <dgm:prSet presAssocID="{C39A9907-D7BC-4A6A-8F9D-45727ED67894}" presName="imgShp" presStyleLbl="fgImgPlace1" presStyleIdx="0" presStyleCnt="5" custLinFactX="-17648" custLinFactNeighborX="-100000" custLinFactNeighborY="54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E28D4DE7-8C02-4B8A-9757-C64FC2AC788A}" type="pres">
      <dgm:prSet presAssocID="{C39A9907-D7BC-4A6A-8F9D-45727ED67894}" presName="txShp" presStyleLbl="node1" presStyleIdx="0" presStyleCnt="5" custScaleX="143671" custLinFactNeighborX="7112" custLinFactNeighborY="-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3A6875-36DB-4DCE-B189-F0F34D2C0E9C}" type="pres">
      <dgm:prSet presAssocID="{F7A7303C-23EC-430E-83E5-62A4D4A394EB}" presName="spacing" presStyleCnt="0"/>
      <dgm:spPr/>
    </dgm:pt>
    <dgm:pt modelId="{7E76DB67-60CA-4233-A430-8900562DA90F}" type="pres">
      <dgm:prSet presAssocID="{16AA946E-F69F-4BD7-8D2A-3425DA1ADD58}" presName="composite" presStyleCnt="0"/>
      <dgm:spPr/>
    </dgm:pt>
    <dgm:pt modelId="{DA460E2E-2E15-41CD-94EB-C7F3C67B5D13}" type="pres">
      <dgm:prSet presAssocID="{16AA946E-F69F-4BD7-8D2A-3425DA1ADD58}" presName="imgShp" presStyleLbl="fgImgPlace1" presStyleIdx="1" presStyleCnt="5" custLinFactX="-17648" custLinFactNeighborX="-100000" custLinFactNeighborY="54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9DB15B41-1A0C-4A53-B678-51E02772F0D8}" type="pres">
      <dgm:prSet presAssocID="{16AA946E-F69F-4BD7-8D2A-3425DA1ADD58}" presName="txShp" presStyleLbl="node1" presStyleIdx="1" presStyleCnt="5" custScaleX="143671" custLinFactNeighborX="7112" custLinFactNeighborY="-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30C6D-33EC-4617-AC07-0A7C8DA1FA70}" type="pres">
      <dgm:prSet presAssocID="{49D0D08B-D2AA-42CC-92E3-FB762E17A46E}" presName="spacing" presStyleCnt="0"/>
      <dgm:spPr/>
    </dgm:pt>
    <dgm:pt modelId="{17743A1A-3D93-4AEE-8D2B-6637A26D08C6}" type="pres">
      <dgm:prSet presAssocID="{10B1676E-A510-4D18-9771-8890E278A81B}" presName="composite" presStyleCnt="0"/>
      <dgm:spPr/>
    </dgm:pt>
    <dgm:pt modelId="{5FD6E2F6-AA5A-48C2-A76F-373D88061427}" type="pres">
      <dgm:prSet presAssocID="{10B1676E-A510-4D18-9771-8890E278A81B}" presName="imgShp" presStyleLbl="fgImgPlace1" presStyleIdx="2" presStyleCnt="5" custLinFactX="-17648" custLinFactNeighborX="-100000" custLinFactNeighborY="54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DD52673B-850C-4190-A8B7-B99B3A72668E}" type="pres">
      <dgm:prSet presAssocID="{10B1676E-A510-4D18-9771-8890E278A81B}" presName="txShp" presStyleLbl="node1" presStyleIdx="2" presStyleCnt="5" custScaleX="143671" custLinFactNeighborX="7112" custLinFactNeighborY="-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6DCB1E-81C5-4529-8D08-87AB56816AD6}" type="pres">
      <dgm:prSet presAssocID="{FE86BEE9-10E8-4288-ACAA-5C81C851AD9C}" presName="spacing" presStyleCnt="0"/>
      <dgm:spPr/>
    </dgm:pt>
    <dgm:pt modelId="{1E4C7647-681B-45FC-8117-19B6676D0274}" type="pres">
      <dgm:prSet presAssocID="{AC96CF9E-9F4C-405B-A57C-3824F8F931F1}" presName="composite" presStyleCnt="0"/>
      <dgm:spPr/>
    </dgm:pt>
    <dgm:pt modelId="{CB6C1744-624A-4AC3-A8AF-0D809263D8DC}" type="pres">
      <dgm:prSet presAssocID="{AC96CF9E-9F4C-405B-A57C-3824F8F931F1}" presName="imgShp" presStyleLbl="fgImgPlace1" presStyleIdx="3" presStyleCnt="5" custLinFactX="-17648" custLinFactNeighborX="-100000" custLinFactNeighborY="54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527C84C9-37C6-4FE3-8007-8787A9B4C90A}" type="pres">
      <dgm:prSet presAssocID="{AC96CF9E-9F4C-405B-A57C-3824F8F931F1}" presName="txShp" presStyleLbl="node1" presStyleIdx="3" presStyleCnt="5" custScaleX="143671" custLinFactNeighborX="7112" custLinFactNeighborY="-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FA3A6-5AE8-4E8C-856D-567D9C77668E}" type="pres">
      <dgm:prSet presAssocID="{103780B4-EF83-4050-9043-2E6F1B7D41DB}" presName="spacing" presStyleCnt="0"/>
      <dgm:spPr/>
    </dgm:pt>
    <dgm:pt modelId="{DAEEB9C7-A15F-4B54-8997-7722F7B366C1}" type="pres">
      <dgm:prSet presAssocID="{76B35823-97F5-4F74-8058-DD5716C7FE1C}" presName="composite" presStyleCnt="0"/>
      <dgm:spPr/>
    </dgm:pt>
    <dgm:pt modelId="{5380F820-4C70-4147-9F48-4F01B2B8E83C}" type="pres">
      <dgm:prSet presAssocID="{76B35823-97F5-4F74-8058-DD5716C7FE1C}" presName="imgShp" presStyleLbl="fgImgPlace1" presStyleIdx="4" presStyleCnt="5" custLinFactX="-17648" custLinFactNeighborX="-100000" custLinFactNeighborY="54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ru-RU"/>
        </a:p>
      </dgm:t>
    </dgm:pt>
    <dgm:pt modelId="{25614951-0C1A-4EA6-9AF6-5CC75B4B8A3F}" type="pres">
      <dgm:prSet presAssocID="{76B35823-97F5-4F74-8058-DD5716C7FE1C}" presName="txShp" presStyleLbl="node1" presStyleIdx="4" presStyleCnt="5" custScaleX="143671" custLinFactNeighborX="7112" custLinFactNeighborY="-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28EF22-18EF-4494-AE54-9B0D650C2178}" type="presOf" srcId="{C39A9907-D7BC-4A6A-8F9D-45727ED67894}" destId="{E28D4DE7-8C02-4B8A-9757-C64FC2AC788A}" srcOrd="0" destOrd="0" presId="urn:microsoft.com/office/officeart/2005/8/layout/vList3#8"/>
    <dgm:cxn modelId="{0CA5C38B-1528-4DA5-9F9B-153FCCB6BC44}" type="presOf" srcId="{10B1676E-A510-4D18-9771-8890E278A81B}" destId="{DD52673B-850C-4190-A8B7-B99B3A72668E}" srcOrd="0" destOrd="0" presId="urn:microsoft.com/office/officeart/2005/8/layout/vList3#8"/>
    <dgm:cxn modelId="{F3EBB716-82B4-4B14-A2A9-6AF8C8AD2DD1}" srcId="{7DEB37B4-7B79-4212-AB9C-2D3D0E7FC701}" destId="{10B1676E-A510-4D18-9771-8890E278A81B}" srcOrd="2" destOrd="0" parTransId="{9991D4D0-1E61-4A78-B366-EFF7874E384E}" sibTransId="{FE86BEE9-10E8-4288-ACAA-5C81C851AD9C}"/>
    <dgm:cxn modelId="{E92089C8-9A56-4A9F-99BB-84B9F196105D}" srcId="{7DEB37B4-7B79-4212-AB9C-2D3D0E7FC701}" destId="{76B35823-97F5-4F74-8058-DD5716C7FE1C}" srcOrd="4" destOrd="0" parTransId="{A36C7E3F-75B9-450A-9789-243028DD2CD4}" sibTransId="{7F7D052F-9805-4EA9-8840-5F7FEEFE0784}"/>
    <dgm:cxn modelId="{B0C10262-6947-4915-99A1-47FE7EADFBBA}" srcId="{7DEB37B4-7B79-4212-AB9C-2D3D0E7FC701}" destId="{AC96CF9E-9F4C-405B-A57C-3824F8F931F1}" srcOrd="3" destOrd="0" parTransId="{E12F6F63-801B-4747-9E9B-C4FB8CE1C114}" sibTransId="{103780B4-EF83-4050-9043-2E6F1B7D41DB}"/>
    <dgm:cxn modelId="{B7B8212D-052A-4F78-9990-BD243B2E77E7}" srcId="{7DEB37B4-7B79-4212-AB9C-2D3D0E7FC701}" destId="{C39A9907-D7BC-4A6A-8F9D-45727ED67894}" srcOrd="0" destOrd="0" parTransId="{1652EA9F-6199-42FC-8F13-45DFA2DA8143}" sibTransId="{F7A7303C-23EC-430E-83E5-62A4D4A394EB}"/>
    <dgm:cxn modelId="{E98E8E15-79D4-4A88-A519-41EEB2AE06E1}" type="presOf" srcId="{76B35823-97F5-4F74-8058-DD5716C7FE1C}" destId="{25614951-0C1A-4EA6-9AF6-5CC75B4B8A3F}" srcOrd="0" destOrd="0" presId="urn:microsoft.com/office/officeart/2005/8/layout/vList3#8"/>
    <dgm:cxn modelId="{825BD42A-EF94-4415-85D9-82C3DCDD5806}" type="presOf" srcId="{16AA946E-F69F-4BD7-8D2A-3425DA1ADD58}" destId="{9DB15B41-1A0C-4A53-B678-51E02772F0D8}" srcOrd="0" destOrd="0" presId="urn:microsoft.com/office/officeart/2005/8/layout/vList3#8"/>
    <dgm:cxn modelId="{CE53BA5B-EECF-4C48-9A54-95037202F7A3}" type="presOf" srcId="{7DEB37B4-7B79-4212-AB9C-2D3D0E7FC701}" destId="{42A8ABCC-B94F-4E62-A1B2-8DD235AB53F4}" srcOrd="0" destOrd="0" presId="urn:microsoft.com/office/officeart/2005/8/layout/vList3#8"/>
    <dgm:cxn modelId="{0F0A9457-FAC4-4A8F-B837-CAFC20DE393A}" type="presOf" srcId="{AC96CF9E-9F4C-405B-A57C-3824F8F931F1}" destId="{527C84C9-37C6-4FE3-8007-8787A9B4C90A}" srcOrd="0" destOrd="0" presId="urn:microsoft.com/office/officeart/2005/8/layout/vList3#8"/>
    <dgm:cxn modelId="{E9EB03E7-2893-4154-9869-D3A7929B7F7E}" srcId="{7DEB37B4-7B79-4212-AB9C-2D3D0E7FC701}" destId="{16AA946E-F69F-4BD7-8D2A-3425DA1ADD58}" srcOrd="1" destOrd="0" parTransId="{5C3EA994-A3A9-40AB-A5F6-740D737ECC75}" sibTransId="{49D0D08B-D2AA-42CC-92E3-FB762E17A46E}"/>
    <dgm:cxn modelId="{CDADCC4F-2964-4927-86B6-EABFF427FA5B}" type="presParOf" srcId="{42A8ABCC-B94F-4E62-A1B2-8DD235AB53F4}" destId="{D5E6E0DA-EF5B-4A1F-AC80-A77E1289DC76}" srcOrd="0" destOrd="0" presId="urn:microsoft.com/office/officeart/2005/8/layout/vList3#8"/>
    <dgm:cxn modelId="{7C59C941-3270-40A5-9BD6-FA2B62B927A9}" type="presParOf" srcId="{D5E6E0DA-EF5B-4A1F-AC80-A77E1289DC76}" destId="{BC68DC5E-6A5C-4C1E-9FEE-C17218EBD6E3}" srcOrd="0" destOrd="0" presId="urn:microsoft.com/office/officeart/2005/8/layout/vList3#8"/>
    <dgm:cxn modelId="{179B62CF-E078-4229-8C08-CDC329E8D68C}" type="presParOf" srcId="{D5E6E0DA-EF5B-4A1F-AC80-A77E1289DC76}" destId="{E28D4DE7-8C02-4B8A-9757-C64FC2AC788A}" srcOrd="1" destOrd="0" presId="urn:microsoft.com/office/officeart/2005/8/layout/vList3#8"/>
    <dgm:cxn modelId="{FC7BA93C-5B52-4FAB-8C85-B8056794380D}" type="presParOf" srcId="{42A8ABCC-B94F-4E62-A1B2-8DD235AB53F4}" destId="{353A6875-36DB-4DCE-B189-F0F34D2C0E9C}" srcOrd="1" destOrd="0" presId="urn:microsoft.com/office/officeart/2005/8/layout/vList3#8"/>
    <dgm:cxn modelId="{18D829D7-3F4E-4EFE-B755-AE0881673958}" type="presParOf" srcId="{42A8ABCC-B94F-4E62-A1B2-8DD235AB53F4}" destId="{7E76DB67-60CA-4233-A430-8900562DA90F}" srcOrd="2" destOrd="0" presId="urn:microsoft.com/office/officeart/2005/8/layout/vList3#8"/>
    <dgm:cxn modelId="{D4B039C6-2B04-4CD2-9E21-7897DB9C5660}" type="presParOf" srcId="{7E76DB67-60CA-4233-A430-8900562DA90F}" destId="{DA460E2E-2E15-41CD-94EB-C7F3C67B5D13}" srcOrd="0" destOrd="0" presId="urn:microsoft.com/office/officeart/2005/8/layout/vList3#8"/>
    <dgm:cxn modelId="{5531D2A3-CBB1-427C-AD99-529DFEF64FD6}" type="presParOf" srcId="{7E76DB67-60CA-4233-A430-8900562DA90F}" destId="{9DB15B41-1A0C-4A53-B678-51E02772F0D8}" srcOrd="1" destOrd="0" presId="urn:microsoft.com/office/officeart/2005/8/layout/vList3#8"/>
    <dgm:cxn modelId="{38779F02-3B20-4135-A2FE-A937B871AFD5}" type="presParOf" srcId="{42A8ABCC-B94F-4E62-A1B2-8DD235AB53F4}" destId="{9DD30C6D-33EC-4617-AC07-0A7C8DA1FA70}" srcOrd="3" destOrd="0" presId="urn:microsoft.com/office/officeart/2005/8/layout/vList3#8"/>
    <dgm:cxn modelId="{E67C6F30-2203-487B-97FE-340A26D90E16}" type="presParOf" srcId="{42A8ABCC-B94F-4E62-A1B2-8DD235AB53F4}" destId="{17743A1A-3D93-4AEE-8D2B-6637A26D08C6}" srcOrd="4" destOrd="0" presId="urn:microsoft.com/office/officeart/2005/8/layout/vList3#8"/>
    <dgm:cxn modelId="{EB70F11B-CAC8-4906-9449-4869AC7D0F48}" type="presParOf" srcId="{17743A1A-3D93-4AEE-8D2B-6637A26D08C6}" destId="{5FD6E2F6-AA5A-48C2-A76F-373D88061427}" srcOrd="0" destOrd="0" presId="urn:microsoft.com/office/officeart/2005/8/layout/vList3#8"/>
    <dgm:cxn modelId="{45CCF729-536B-4416-AA15-2437BCF7350B}" type="presParOf" srcId="{17743A1A-3D93-4AEE-8D2B-6637A26D08C6}" destId="{DD52673B-850C-4190-A8B7-B99B3A72668E}" srcOrd="1" destOrd="0" presId="urn:microsoft.com/office/officeart/2005/8/layout/vList3#8"/>
    <dgm:cxn modelId="{D19F5A7C-0EEE-43FE-B7C9-726B7A2A08AA}" type="presParOf" srcId="{42A8ABCC-B94F-4E62-A1B2-8DD235AB53F4}" destId="{F16DCB1E-81C5-4529-8D08-87AB56816AD6}" srcOrd="5" destOrd="0" presId="urn:microsoft.com/office/officeart/2005/8/layout/vList3#8"/>
    <dgm:cxn modelId="{0331BA82-0223-4886-9C00-58BDC2AF7F16}" type="presParOf" srcId="{42A8ABCC-B94F-4E62-A1B2-8DD235AB53F4}" destId="{1E4C7647-681B-45FC-8117-19B6676D0274}" srcOrd="6" destOrd="0" presId="urn:microsoft.com/office/officeart/2005/8/layout/vList3#8"/>
    <dgm:cxn modelId="{E4B10B7E-94F1-4E23-87EA-F7717902292B}" type="presParOf" srcId="{1E4C7647-681B-45FC-8117-19B6676D0274}" destId="{CB6C1744-624A-4AC3-A8AF-0D809263D8DC}" srcOrd="0" destOrd="0" presId="urn:microsoft.com/office/officeart/2005/8/layout/vList3#8"/>
    <dgm:cxn modelId="{BA7B74E1-AAD3-4866-A2BC-B946609871FF}" type="presParOf" srcId="{1E4C7647-681B-45FC-8117-19B6676D0274}" destId="{527C84C9-37C6-4FE3-8007-8787A9B4C90A}" srcOrd="1" destOrd="0" presId="urn:microsoft.com/office/officeart/2005/8/layout/vList3#8"/>
    <dgm:cxn modelId="{20D874D3-C48E-4BE6-921B-D0F41B301DB9}" type="presParOf" srcId="{42A8ABCC-B94F-4E62-A1B2-8DD235AB53F4}" destId="{416FA3A6-5AE8-4E8C-856D-567D9C77668E}" srcOrd="7" destOrd="0" presId="urn:microsoft.com/office/officeart/2005/8/layout/vList3#8"/>
    <dgm:cxn modelId="{10E9E4E4-B268-46EE-AEC8-5DB06356D83B}" type="presParOf" srcId="{42A8ABCC-B94F-4E62-A1B2-8DD235AB53F4}" destId="{DAEEB9C7-A15F-4B54-8997-7722F7B366C1}" srcOrd="8" destOrd="0" presId="urn:microsoft.com/office/officeart/2005/8/layout/vList3#8"/>
    <dgm:cxn modelId="{4C7C9A84-E5CF-418B-9E10-238C3DCFDD03}" type="presParOf" srcId="{DAEEB9C7-A15F-4B54-8997-7722F7B366C1}" destId="{5380F820-4C70-4147-9F48-4F01B2B8E83C}" srcOrd="0" destOrd="0" presId="urn:microsoft.com/office/officeart/2005/8/layout/vList3#8"/>
    <dgm:cxn modelId="{AC11F1F3-517E-42FD-A15A-0538F4D73FE5}" type="presParOf" srcId="{DAEEB9C7-A15F-4B54-8997-7722F7B366C1}" destId="{25614951-0C1A-4EA6-9AF6-5CC75B4B8A3F}" srcOrd="1" destOrd="0" presId="urn:microsoft.com/office/officeart/2005/8/layout/vList3#8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9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3#10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10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7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8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4217E-B713-4A79-AE3C-2B3EB173A568}" type="datetimeFigureOut">
              <a:rPr lang="ru-RU" smtClean="0"/>
              <a:pPr/>
              <a:t>04.11.2018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7EDC6-AF00-44B1-9BC9-E6CD87913E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7578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0A08-5828-481D-A5AA-4F78EBE4FDC8}" type="datetimeFigureOut">
              <a:rPr lang="ru-RU" smtClean="0"/>
              <a:pPr/>
              <a:t>04.11.2018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0EC3-AB2D-40C4-9FA9-0807300BD7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22797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0A08-5828-481D-A5AA-4F78EBE4FDC8}" type="datetimeFigureOut">
              <a:rPr lang="ru-RU" smtClean="0"/>
              <a:pPr/>
              <a:t>04.11.2018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0EC3-AB2D-40C4-9FA9-0807300BD7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388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0A08-5828-481D-A5AA-4F78EBE4FDC8}" type="datetimeFigureOut">
              <a:rPr lang="ru-RU" smtClean="0"/>
              <a:pPr/>
              <a:t>04.11.2018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0EC3-AB2D-40C4-9FA9-0807300BD7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1980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0A08-5828-481D-A5AA-4F78EBE4FDC8}" type="datetimeFigureOut">
              <a:rPr lang="ru-RU" smtClean="0"/>
              <a:pPr/>
              <a:t>04.11.2018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0EC3-AB2D-40C4-9FA9-0807300BD7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131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0A08-5828-481D-A5AA-4F78EBE4FDC8}" type="datetimeFigureOut">
              <a:rPr lang="ru-RU" smtClean="0"/>
              <a:pPr/>
              <a:t>04.11.2018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0EC3-AB2D-40C4-9FA9-0807300BD7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77831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0A08-5828-481D-A5AA-4F78EBE4FDC8}" type="datetimeFigureOut">
              <a:rPr lang="ru-RU" smtClean="0"/>
              <a:pPr/>
              <a:t>04.11.2018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0EC3-AB2D-40C4-9FA9-0807300BD7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1142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0A08-5828-481D-A5AA-4F78EBE4FDC8}" type="datetimeFigureOut">
              <a:rPr lang="ru-RU" smtClean="0"/>
              <a:pPr/>
              <a:t>04.11.2018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0EC3-AB2D-40C4-9FA9-0807300BD7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3068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0A08-5828-481D-A5AA-4F78EBE4FDC8}" type="datetimeFigureOut">
              <a:rPr lang="ru-RU" smtClean="0"/>
              <a:pPr/>
              <a:t>04.11.2018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0EC3-AB2D-40C4-9FA9-0807300BD7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543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0A08-5828-481D-A5AA-4F78EBE4FDC8}" type="datetimeFigureOut">
              <a:rPr lang="ru-RU" smtClean="0"/>
              <a:pPr/>
              <a:t>04.11.2018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0EC3-AB2D-40C4-9FA9-0807300BD7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6290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0A08-5828-481D-A5AA-4F78EBE4FDC8}" type="datetimeFigureOut">
              <a:rPr lang="ru-RU" smtClean="0"/>
              <a:pPr/>
              <a:t>04.11.2018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0EC3-AB2D-40C4-9FA9-0807300BD7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45080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40A08-5828-481D-A5AA-4F78EBE4FDC8}" type="datetimeFigureOut">
              <a:rPr lang="ru-RU" smtClean="0"/>
              <a:pPr/>
              <a:t>04.11.2018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0EC3-AB2D-40C4-9FA9-0807300BD7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4606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40A08-5828-481D-A5AA-4F78EBE4FDC8}" type="datetimeFigureOut">
              <a:rPr lang="ru-RU" smtClean="0"/>
              <a:pPr/>
              <a:t>04.11.2018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E0EC3-AB2D-40C4-9FA9-0807300BD7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7799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llf.ru/uploads/posts/2010-09/1285181098_1-11.jpg"/>
          <p:cNvPicPr>
            <a:picLocks noChangeAspect="1" noChangeArrowheads="1"/>
          </p:cNvPicPr>
          <p:nvPr/>
        </p:nvPicPr>
        <p:blipFill>
          <a:blip r:embed="rId2"/>
          <a:srcRect l="19977" t="756" r="19977" b="1512"/>
          <a:stretch>
            <a:fillRect/>
          </a:stretch>
        </p:blipFill>
        <p:spPr bwMode="auto">
          <a:xfrm>
            <a:off x="236379" y="1643051"/>
            <a:ext cx="4073412" cy="4522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0" y="5500702"/>
            <a:ext cx="900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+mj-lt"/>
              </a:rPr>
              <a:t> </a:t>
            </a:r>
            <a:endParaRPr lang="ru-RU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28600"/>
            <a:ext cx="8077200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МУНИЦИПАЛЬНОЕ  БЮДЖЕТНОЕ  ОБРАЗОВАТЕЛЬНОЕ  УЧРЕЖДЕНИЕ </a:t>
            </a:r>
          </a:p>
          <a:p>
            <a:pPr algn="ctr">
              <a:defRPr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«МАГАЗИНСКИЙ УЧЕБНО-ВОСПИТАТЕЛЬНЫЙ КОМПЛЕКС»</a:t>
            </a:r>
          </a:p>
          <a:p>
            <a:pPr algn="ctr">
              <a:defRPr/>
            </a:pPr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КРАСНОПЕРЕКОПСКИЙ РАЙОН РЕСПУБЛИКИ КРЫМ</a:t>
            </a: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3886200"/>
            <a:ext cx="44958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Методическая разработка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открытого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урока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физической культуре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7-м классе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тему: «Олимпийцы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 учитель физической культуры: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Проторенко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Сергей Петрович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2057400"/>
            <a:ext cx="25146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Утверждаю:</a:t>
            </a:r>
          </a:p>
          <a:p>
            <a:r>
              <a:rPr lang="ru-RU" dirty="0" smtClean="0"/>
              <a:t>Зам. Директора по УР</a:t>
            </a:r>
          </a:p>
          <a:p>
            <a:r>
              <a:rPr lang="ru-RU" dirty="0" smtClean="0"/>
              <a:t>___________  </a:t>
            </a:r>
          </a:p>
          <a:p>
            <a:r>
              <a:rPr lang="ru-RU" dirty="0" smtClean="0"/>
              <a:t>«__»___________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105400" y="6248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2018г.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42844" y="142852"/>
            <a:ext cx="3037696" cy="2998116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260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260BC5"/>
                </a:solidFill>
                <a:latin typeface="Arial Narrow" pitchFamily="34" charset="0"/>
              </a:rPr>
              <a:t>Задание</a:t>
            </a:r>
            <a:endParaRPr lang="ru-RU" sz="4400" dirty="0">
              <a:solidFill>
                <a:srgbClr val="260BC5"/>
              </a:solidFill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91848" y="285728"/>
            <a:ext cx="57378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Arial Narrow" pitchFamily="34" charset="0"/>
              </a:rPr>
              <a:t>На роликовых коньках первый игрок </a:t>
            </a:r>
          </a:p>
          <a:p>
            <a:r>
              <a:rPr lang="ru-RU" sz="2800" b="1" i="1" dirty="0" smtClean="0">
                <a:latin typeface="Arial Narrow" pitchFamily="34" charset="0"/>
              </a:rPr>
              <a:t> объезжает 5 стоек, затем возвращается по прямой обратно. </a:t>
            </a:r>
          </a:p>
          <a:p>
            <a:r>
              <a:rPr lang="ru-RU" sz="2800" b="1" i="1" dirty="0" smtClean="0">
                <a:latin typeface="Arial Narrow" pitchFamily="34" charset="0"/>
              </a:rPr>
              <a:t>Передаёт эстафету следующему</a:t>
            </a:r>
          </a:p>
          <a:p>
            <a:r>
              <a:rPr lang="ru-RU" sz="2800" b="1" i="1" dirty="0" smtClean="0">
                <a:latin typeface="Arial Narrow" pitchFamily="34" charset="0"/>
              </a:rPr>
              <a:t>(задание выполняется на время)</a:t>
            </a:r>
            <a:endParaRPr lang="ru-RU" sz="2800" b="1" i="1" dirty="0">
              <a:latin typeface="Arial Narrow" pitchFamily="34" charset="0"/>
            </a:endParaRPr>
          </a:p>
        </p:txBody>
      </p:sp>
      <p:pic>
        <p:nvPicPr>
          <p:cNvPr id="6" name="Picture 2" descr="http://allforchildren.ru/humour/pif/pif31-3.jpg"/>
          <p:cNvPicPr>
            <a:picLocks noChangeAspect="1" noChangeArrowheads="1"/>
          </p:cNvPicPr>
          <p:nvPr/>
        </p:nvPicPr>
        <p:blipFill>
          <a:blip r:embed="rId2"/>
          <a:srcRect l="3275" t="3658" r="34062" b="10973"/>
          <a:stretch>
            <a:fillRect/>
          </a:stretch>
        </p:blipFill>
        <p:spPr bwMode="auto">
          <a:xfrm>
            <a:off x="3191848" y="2532497"/>
            <a:ext cx="5726562" cy="4191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3185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357158" y="188640"/>
            <a:ext cx="4502874" cy="3888432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260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260BC5"/>
                </a:solidFill>
                <a:latin typeface="Arial Narrow" pitchFamily="34" charset="0"/>
              </a:rPr>
              <a:t>Лыжный спорт</a:t>
            </a:r>
            <a:endParaRPr lang="ru-RU" sz="7200" dirty="0">
              <a:solidFill>
                <a:srgbClr val="260BC5"/>
              </a:solidFill>
              <a:latin typeface="Arial Narrow" pitchFamily="34" charset="0"/>
            </a:endParaRPr>
          </a:p>
        </p:txBody>
      </p:sp>
      <p:pic>
        <p:nvPicPr>
          <p:cNvPr id="17410" name="Picture 2" descr="http://antipina.ucoz.ru/lyzh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321844"/>
            <a:ext cx="4410076" cy="3307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281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5300" b="1" dirty="0">
                <a:solidFill>
                  <a:srgbClr val="260BC5"/>
                </a:solidFill>
                <a:latin typeface="Arial Narrow" pitchFamily="34" charset="0"/>
              </a:rPr>
              <a:t>Лыжный спорт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44644961"/>
              </p:ext>
            </p:extLst>
          </p:nvPr>
        </p:nvGraphicFramePr>
        <p:xfrm>
          <a:off x="111178" y="785795"/>
          <a:ext cx="881854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59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260BC5"/>
                </a:solidFill>
                <a:latin typeface="Arial Narrow" pitchFamily="34" charset="0"/>
              </a:rPr>
              <a:t>Лыжные гонки</a:t>
            </a:r>
            <a:endParaRPr lang="ru-RU" b="1" dirty="0">
              <a:solidFill>
                <a:srgbClr val="260BC5"/>
              </a:solidFill>
              <a:latin typeface="Arial Narrow" pitchFamily="34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87879861"/>
              </p:ext>
            </p:extLst>
          </p:nvPr>
        </p:nvGraphicFramePr>
        <p:xfrm>
          <a:off x="214282" y="1000108"/>
          <a:ext cx="878687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41237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5904656" cy="114300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260BC5"/>
                </a:solidFill>
                <a:latin typeface="Arial Narrow" panose="020B0606020202030204" pitchFamily="34" charset="0"/>
              </a:rPr>
              <a:t>Лыжное </a:t>
            </a:r>
            <a:r>
              <a:rPr lang="ru-RU" sz="5400" b="1" dirty="0" smtClean="0">
                <a:solidFill>
                  <a:srgbClr val="260BC5"/>
                </a:solidFill>
                <a:latin typeface="Arial Narrow" panose="020B0606020202030204" pitchFamily="34" charset="0"/>
              </a:rPr>
              <a:t>двоеборье</a:t>
            </a:r>
            <a:endParaRPr lang="ru-RU" sz="5400" dirty="0">
              <a:solidFill>
                <a:srgbClr val="260BC5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16079052"/>
              </p:ext>
            </p:extLst>
          </p:nvPr>
        </p:nvGraphicFramePr>
        <p:xfrm>
          <a:off x="214282" y="1428736"/>
          <a:ext cx="878497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6978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251520" y="285728"/>
            <a:ext cx="3096344" cy="2855240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260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rgbClr val="260BC5"/>
                </a:solidFill>
                <a:latin typeface="Arial Narrow" pitchFamily="34" charset="0"/>
              </a:rPr>
              <a:t>З</a:t>
            </a:r>
            <a:r>
              <a:rPr lang="ru-RU" sz="4800" dirty="0" smtClean="0">
                <a:solidFill>
                  <a:srgbClr val="260BC5"/>
                </a:solidFill>
                <a:latin typeface="Arial Narrow" pitchFamily="34" charset="0"/>
              </a:rPr>
              <a:t>адание</a:t>
            </a:r>
            <a:endParaRPr lang="ru-RU" sz="4800" dirty="0">
              <a:solidFill>
                <a:srgbClr val="260BC5"/>
              </a:solidFill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7864" y="285728"/>
            <a:ext cx="55104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Arial Narrow" pitchFamily="34" charset="0"/>
              </a:rPr>
              <a:t>На стартовой линии стоит с лыжными палками и в маленьких лыжах первый игрок, по сигналу он проходит дистанцию, объезжая 6 фишек, обратно бежит по прямой и передает эстафету</a:t>
            </a:r>
          </a:p>
          <a:p>
            <a:pPr algn="just"/>
            <a:r>
              <a:rPr lang="ru-RU" sz="2400" b="1" dirty="0" smtClean="0">
                <a:latin typeface="Arial Narrow" pitchFamily="34" charset="0"/>
              </a:rPr>
              <a:t>( задание  выполняется на время)</a:t>
            </a:r>
            <a:endParaRPr lang="ru-RU" sz="2400" b="1" dirty="0">
              <a:latin typeface="Arial Narrow" pitchFamily="34" charset="0"/>
            </a:endParaRPr>
          </a:p>
        </p:txBody>
      </p:sp>
      <p:pic>
        <p:nvPicPr>
          <p:cNvPr id="13314" name="Picture 2" descr="http://antipina.ucoz.ru/lyzhn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661042"/>
            <a:ext cx="5195894" cy="38969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479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sarajevotimes.com/wp-content/uploads/2013/02/biatl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2931" y="2492896"/>
            <a:ext cx="4691068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203159" y="202979"/>
            <a:ext cx="4440849" cy="4018109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260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260BC5"/>
                </a:solidFill>
                <a:latin typeface="Arial Narrow" pitchFamily="34" charset="0"/>
              </a:rPr>
              <a:t>Биатлон</a:t>
            </a:r>
            <a:endParaRPr lang="ru-RU" sz="7200" dirty="0">
              <a:solidFill>
                <a:srgbClr val="260BC5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245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260BC5"/>
                </a:solidFill>
                <a:latin typeface="Arial Narrow" panose="020B0606020202030204" pitchFamily="34" charset="0"/>
              </a:rPr>
              <a:t>Биатлон</a:t>
            </a:r>
            <a:r>
              <a:rPr lang="ru-RU" sz="5400" b="1" dirty="0">
                <a:latin typeface="Arial Narrow" panose="020B0606020202030204" pitchFamily="34" charset="0"/>
              </a:rPr>
              <a:t/>
            </a:r>
            <a:br>
              <a:rPr lang="ru-RU" sz="5400" b="1" dirty="0">
                <a:latin typeface="Arial Narrow" panose="020B0606020202030204" pitchFamily="34" charset="0"/>
              </a:rPr>
            </a:br>
            <a:endParaRPr lang="ru-RU" sz="5400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26123012"/>
              </p:ext>
            </p:extLst>
          </p:nvPr>
        </p:nvGraphicFramePr>
        <p:xfrm>
          <a:off x="223582" y="674950"/>
          <a:ext cx="8640960" cy="6183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234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arajevotimes.com/wp-content/uploads/2013/02/biatl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404268"/>
            <a:ext cx="4786314" cy="4453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вал 2"/>
          <p:cNvSpPr/>
          <p:nvPr/>
        </p:nvSpPr>
        <p:spPr>
          <a:xfrm>
            <a:off x="142844" y="260648"/>
            <a:ext cx="2786082" cy="2668286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260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260BC5"/>
                </a:solidFill>
                <a:latin typeface="Arial Narrow" pitchFamily="34" charset="0"/>
              </a:rPr>
              <a:t>Задание</a:t>
            </a:r>
            <a:endParaRPr lang="ru-RU" sz="4000" dirty="0">
              <a:solidFill>
                <a:srgbClr val="260BC5"/>
              </a:solidFill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285728"/>
            <a:ext cx="58698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Arial Narrow" pitchFamily="34" charset="0"/>
              </a:rPr>
              <a:t> Первый игрок бежит до черты, в  руках 3 малых мяча , от определённой линии он выполняет метание в цель</a:t>
            </a:r>
          </a:p>
          <a:p>
            <a:r>
              <a:rPr lang="ru-RU" sz="2800" b="1" i="1" dirty="0" smtClean="0">
                <a:latin typeface="Arial Narrow" pitchFamily="34" charset="0"/>
              </a:rPr>
              <a:t>( цель висит на стене) </a:t>
            </a:r>
            <a:endParaRPr lang="ru-RU" sz="2800" b="1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73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nlcurling.ru/storage/SCContent/21/curling7.jpg"/>
          <p:cNvPicPr>
            <a:picLocks noChangeAspect="1" noChangeArrowheads="1"/>
          </p:cNvPicPr>
          <p:nvPr/>
        </p:nvPicPr>
        <p:blipFill>
          <a:blip r:embed="rId2"/>
          <a:srcRect l="2835" t="2126" r="709" b="1417"/>
          <a:stretch>
            <a:fillRect/>
          </a:stretch>
        </p:blipFill>
        <p:spPr bwMode="auto">
          <a:xfrm>
            <a:off x="4420642" y="2348880"/>
            <a:ext cx="4509076" cy="450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226909" y="214854"/>
            <a:ext cx="4357718" cy="4000528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260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260BC5"/>
                </a:solidFill>
                <a:latin typeface="Arial Narrow" pitchFamily="34" charset="0"/>
              </a:rPr>
              <a:t>Кёрлинг</a:t>
            </a:r>
            <a:endParaRPr lang="ru-RU" sz="7200" dirty="0">
              <a:solidFill>
                <a:srgbClr val="260BC5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7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260BC5"/>
                </a:solidFill>
                <a:latin typeface="Arial Narrow" pitchFamily="34" charset="0"/>
              </a:rPr>
              <a:t>Зимние Олимпийские виды спорта</a:t>
            </a:r>
            <a:endParaRPr lang="ru-RU" sz="4800" dirty="0">
              <a:solidFill>
                <a:srgbClr val="260BC5"/>
              </a:solidFill>
              <a:latin typeface="Arial Narrow" pitchFamily="34" charset="0"/>
            </a:endParaRPr>
          </a:p>
        </p:txBody>
      </p:sp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xmlns="" val="1878953871"/>
              </p:ext>
            </p:extLst>
          </p:nvPr>
        </p:nvGraphicFramePr>
        <p:xfrm>
          <a:off x="285720" y="1142984"/>
          <a:ext cx="871543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748" name="Picture 4" descr="http://crosti.ru/patterns/00/02/68/2729a001ac/picture.jpg"/>
          <p:cNvPicPr>
            <a:picLocks noChangeAspect="1" noChangeArrowheads="1"/>
          </p:cNvPicPr>
          <p:nvPr/>
        </p:nvPicPr>
        <p:blipFill>
          <a:blip r:embed="rId6"/>
          <a:srcRect l="11389" t="22791" r="11706" b="23266"/>
          <a:stretch>
            <a:fillRect/>
          </a:stretch>
        </p:blipFill>
        <p:spPr bwMode="auto">
          <a:xfrm>
            <a:off x="2659095" y="2861445"/>
            <a:ext cx="4032448" cy="1884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9503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68239"/>
            <a:ext cx="3058977" cy="778098"/>
          </a:xfrm>
        </p:spPr>
        <p:txBody>
          <a:bodyPr>
            <a:noAutofit/>
          </a:bodyPr>
          <a:lstStyle/>
          <a:p>
            <a:r>
              <a:rPr lang="ru-RU" sz="4800" b="1" spc="100" dirty="0" smtClean="0">
                <a:solidFill>
                  <a:srgbClr val="260BC5"/>
                </a:solidFill>
                <a:latin typeface="Arial Narrow" panose="020B0606020202030204" pitchFamily="34" charset="0"/>
              </a:rPr>
              <a:t>Кёрлинг</a:t>
            </a:r>
            <a:endParaRPr lang="ru-RU" sz="3200" spc="1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74247764"/>
              </p:ext>
            </p:extLst>
          </p:nvPr>
        </p:nvGraphicFramePr>
        <p:xfrm>
          <a:off x="179512" y="692697"/>
          <a:ext cx="8807085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7340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2844" y="142852"/>
            <a:ext cx="2412932" cy="2354238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260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260BC5"/>
                </a:solidFill>
                <a:latin typeface="Arial Narrow" pitchFamily="34" charset="0"/>
              </a:rPr>
              <a:t>Задание</a:t>
            </a:r>
            <a:endParaRPr lang="ru-RU" sz="3600" dirty="0">
              <a:solidFill>
                <a:srgbClr val="260BC5"/>
              </a:solidFill>
              <a:latin typeface="Arial Narrow" pitchFamily="34" charset="0"/>
            </a:endParaRPr>
          </a:p>
        </p:txBody>
      </p:sp>
      <p:pic>
        <p:nvPicPr>
          <p:cNvPr id="5" name="Picture 2" descr="http://nlcurling.ru/storage/SCContent/21/curling7.jpg"/>
          <p:cNvPicPr>
            <a:picLocks noChangeAspect="1" noChangeArrowheads="1"/>
          </p:cNvPicPr>
          <p:nvPr/>
        </p:nvPicPr>
        <p:blipFill>
          <a:blip r:embed="rId2"/>
          <a:srcRect l="2835" t="2126" r="709" b="1417"/>
          <a:stretch>
            <a:fillRect/>
          </a:stretch>
        </p:blipFill>
        <p:spPr bwMode="auto">
          <a:xfrm>
            <a:off x="4572000" y="2500239"/>
            <a:ext cx="4286280" cy="428632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55776" y="188766"/>
            <a:ext cx="63739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Arial Narrow" pitchFamily="34" charset="0"/>
              </a:rPr>
              <a:t>Игрок с  гимнастической палкой и воздушным шаром стоит на стартовой линии. По сигналу начинает палкой</a:t>
            </a:r>
            <a:r>
              <a:rPr lang="ru-RU" sz="2400" b="1" i="1" dirty="0">
                <a:latin typeface="Arial Narrow" pitchFamily="34" charset="0"/>
              </a:rPr>
              <a:t> </a:t>
            </a:r>
            <a:r>
              <a:rPr lang="ru-RU" sz="2400" b="1" i="1" dirty="0" smtClean="0">
                <a:latin typeface="Arial Narrow" pitchFamily="34" charset="0"/>
              </a:rPr>
              <a:t>катить шар до корзины, забрасывает в неё шар и бегом  возвращается обратно . Передает эстафету ( задание  выполняется на время)</a:t>
            </a:r>
            <a:endParaRPr lang="ru-RU" sz="2400" b="1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6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story-bd.com/images/objets/leblon/becassine_04.jpg"/>
          <p:cNvPicPr>
            <a:picLocks noChangeAspect="1" noChangeArrowheads="1"/>
          </p:cNvPicPr>
          <p:nvPr/>
        </p:nvPicPr>
        <p:blipFill>
          <a:blip r:embed="rId2"/>
          <a:srcRect l="7115" t="8436" r="10673" b="10124"/>
          <a:stretch>
            <a:fillRect/>
          </a:stretch>
        </p:blipFill>
        <p:spPr bwMode="auto">
          <a:xfrm>
            <a:off x="4218642" y="1714488"/>
            <a:ext cx="4925357" cy="5143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вал 4"/>
          <p:cNvSpPr/>
          <p:nvPr/>
        </p:nvSpPr>
        <p:spPr>
          <a:xfrm>
            <a:off x="285720" y="214290"/>
            <a:ext cx="4572032" cy="4143404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260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260BC5"/>
                </a:solidFill>
                <a:latin typeface="Arial Narrow" pitchFamily="34" charset="0"/>
              </a:rPr>
              <a:t>Санный спорт</a:t>
            </a:r>
            <a:endParaRPr lang="ru-RU" sz="7200" dirty="0">
              <a:solidFill>
                <a:srgbClr val="260BC5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5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260BC5"/>
                </a:solidFill>
              </a:rPr>
              <a:t>Санный спорт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17378635"/>
              </p:ext>
            </p:extLst>
          </p:nvPr>
        </p:nvGraphicFramePr>
        <p:xfrm>
          <a:off x="213630" y="908720"/>
          <a:ext cx="8678849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8171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2746648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260BC5"/>
                </a:solidFill>
                <a:latin typeface="Arial Narrow" panose="020B0606020202030204" pitchFamily="34" charset="0"/>
              </a:rPr>
              <a:t>Бобслей</a:t>
            </a:r>
            <a:endParaRPr lang="ru-RU" sz="5400" dirty="0">
              <a:solidFill>
                <a:srgbClr val="260BC5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73074279"/>
              </p:ext>
            </p:extLst>
          </p:nvPr>
        </p:nvGraphicFramePr>
        <p:xfrm>
          <a:off x="251520" y="764704"/>
          <a:ext cx="878497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6066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42844" y="142852"/>
            <a:ext cx="2643206" cy="2643206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260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260BC5"/>
                </a:solidFill>
                <a:latin typeface="Arial Narrow" pitchFamily="34" charset="0"/>
              </a:rPr>
              <a:t>Задание</a:t>
            </a:r>
            <a:endParaRPr lang="ru-RU" sz="3600" dirty="0">
              <a:solidFill>
                <a:srgbClr val="260BC5"/>
              </a:solidFill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57488" y="357166"/>
            <a:ext cx="60007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 </a:t>
            </a:r>
            <a:r>
              <a:rPr lang="ru-RU" sz="2800" b="1" i="1" dirty="0" smtClean="0">
                <a:latin typeface="Arial Narrow" pitchFamily="34" charset="0"/>
              </a:rPr>
              <a:t>Первый игрок  сидит на роликовой доске, второй стоит у него за спиной. По сигналу второй игрок начинает катить первого по прямой до фишки , там меняются местами и возвращаются обратно (задание выполняется на время)</a:t>
            </a:r>
            <a:endParaRPr lang="ru-RU" sz="2800" b="1" i="1" dirty="0">
              <a:latin typeface="Arial Narrow" pitchFamily="34" charset="0"/>
            </a:endParaRPr>
          </a:p>
        </p:txBody>
      </p:sp>
      <p:pic>
        <p:nvPicPr>
          <p:cNvPr id="4098" name="Picture 2" descr="http://topdizayn.com.ua/uploads/posts/2013-05/thumbs/1368602066_kjz0wpsnuid2lvt.jpg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65709"/>
            <a:ext cx="3134152" cy="323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75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5929322" y="214290"/>
            <a:ext cx="3000396" cy="2857520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260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260BC5"/>
                </a:solidFill>
                <a:latin typeface="Arial Narrow" pitchFamily="34" charset="0"/>
              </a:rPr>
              <a:t>Подведение итогов</a:t>
            </a:r>
            <a:endParaRPr lang="ru-RU" sz="3200" dirty="0">
              <a:solidFill>
                <a:srgbClr val="260BC5"/>
              </a:solidFill>
              <a:latin typeface="Arial Narrow" pitchFamily="34" charset="0"/>
            </a:endParaRPr>
          </a:p>
        </p:txBody>
      </p:sp>
      <p:pic>
        <p:nvPicPr>
          <p:cNvPr id="3074" name="Picture 2" descr="http://www.media.ge/images/imediolimp.jpg"/>
          <p:cNvPicPr>
            <a:picLocks noChangeAspect="1" noChangeArrowheads="1"/>
          </p:cNvPicPr>
          <p:nvPr/>
        </p:nvPicPr>
        <p:blipFill>
          <a:blip r:embed="rId2"/>
          <a:srcRect l="4252" t="709" r="24803" b="4252"/>
          <a:stretch>
            <a:fillRect/>
          </a:stretch>
        </p:blipFill>
        <p:spPr bwMode="auto">
          <a:xfrm>
            <a:off x="292365" y="265060"/>
            <a:ext cx="4708263" cy="6307212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79512" y="188640"/>
            <a:ext cx="8784976" cy="1301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Список использованных источников: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Изображение на первом слайде http://informatio.ru/2010/12/vyibor-talismana-zimnih-igr-v-sochi-2014-goda-foto-video/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Изображение лыжника http://167.uralschool.ru/?r_month=12&amp;r_year=2013&amp;_year=2013&amp;category=28&amp;class=news_main&amp;id=522&amp;page=24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Изображение биатлониста http://sportobzor.com.ua/rus/news/cat/59/p/1/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Изображение керлингиста http://www.ostrov-evropa.ru/club/afisha.php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Изображение спортсмена конькобежца http://allforchildren.ru/humour/pif31.php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Изображение хоккеиста http://www.eso-online.ru/image/%7B0e0eff99-4c93-41a9-bee5-a07fa0ec54a7%7D.jpg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Изображение хоккеиста http://pptcloud.ru/datai/chelovek/Sport-2.files/0004-009-KHOKKEJ-igra-na-ldu-v-konkakh.png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Изображение клюшки с шайбой http://sp0rt-life.ru/wp-content/uploads/2013/09/wpid-Salavat-YUlaev-oderjivaet-tretyu-pobedu-podryad-0.jpg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Изображение бобслей http://topdizayn.com.ua/uploads/posts/2013-05/thumbs/1368602066_kjz0wpsnuid2lvt.jpg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Изображение эмблемы санного спорта http://static.freepik.com/fotos-kostenlos/wintersport-aktiv_1320308.jpg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  Изображение факелоносца http://www.media.ge/images/imediolimp.jpg </a:t>
            </a:r>
            <a:endParaRPr lang="ru-RU" sz="2000" dirty="0" smtClean="0"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500034" y="428604"/>
            <a:ext cx="3857652" cy="3714776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260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rgbClr val="260BC5"/>
                </a:solidFill>
                <a:latin typeface="Arial Narrow" pitchFamily="34" charset="0"/>
              </a:rPr>
              <a:t>Хоккей</a:t>
            </a:r>
            <a:endParaRPr lang="ru-RU" sz="7200" dirty="0">
              <a:solidFill>
                <a:srgbClr val="260BC5"/>
              </a:solidFill>
              <a:latin typeface="Arial Narrow" pitchFamily="34" charset="0"/>
            </a:endParaRPr>
          </a:p>
        </p:txBody>
      </p:sp>
      <p:pic>
        <p:nvPicPr>
          <p:cNvPr id="1028" name="Picture 4" descr="http://www.eso-online.ru/image/%7B0e0eff99-4c93-41a9-bee5-a07fa0ec54a7%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40140"/>
            <a:ext cx="4386064" cy="527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772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93875"/>
            <a:ext cx="6429420" cy="1643074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dirty="0" smtClean="0">
                <a:latin typeface="Arial Narrow" pitchFamily="34" charset="0"/>
              </a:rPr>
              <a:t>Хоккей (</a:t>
            </a:r>
            <a:r>
              <a:rPr lang="ru-RU" sz="2400" dirty="0">
                <a:latin typeface="Arial Narrow" pitchFamily="34" charset="0"/>
              </a:rPr>
              <a:t>англ. hockey, возможно, от старофранц. hoquet — пастуший </a:t>
            </a:r>
            <a:r>
              <a:rPr lang="ru-RU" sz="2400" dirty="0" smtClean="0">
                <a:latin typeface="Arial Narrow" pitchFamily="34" charset="0"/>
              </a:rPr>
              <a:t>посох с </a:t>
            </a:r>
            <a:r>
              <a:rPr lang="ru-RU" sz="2400" dirty="0">
                <a:latin typeface="Arial Narrow" pitchFamily="34" charset="0"/>
              </a:rPr>
              <a:t>крюком) спортивная командная игра с клюшками и мячом (или шайбой), содержание и цель которой — используя индивидуальное ведение и передачи мяча партнёром, забить его наибольшее число раз в ворота </a:t>
            </a:r>
            <a:r>
              <a:rPr lang="ru-RU" sz="2400" dirty="0" smtClean="0">
                <a:latin typeface="Arial Narrow" pitchFamily="34" charset="0"/>
              </a:rPr>
              <a:t>соперника</a:t>
            </a:r>
          </a:p>
          <a:p>
            <a:pPr marL="0" indent="0" algn="just">
              <a:buNone/>
            </a:pPr>
            <a:endParaRPr lang="ru-RU" sz="2400" dirty="0" smtClean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5863335"/>
            <a:ext cx="6116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Arial Narrow" pitchFamily="34" charset="0"/>
              </a:rPr>
              <a:t>Звезды Российского хоккея – Тарасов А., Фирсов А., Харламов В., Третьяк В., Овечкин А., Буре П.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3733168"/>
            <a:ext cx="8501122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Arial Narrow" pitchFamily="34" charset="0"/>
              </a:rPr>
              <a:t>Днем рождения хоккея в России и в СССР в целом считается 22 декабря 1946 года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Arial Narrow" pitchFamily="34" charset="0"/>
              </a:rPr>
              <a:t>Российская команда по хоккею завоёвывала 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Arial Narrow" pitchFamily="34" charset="0"/>
              </a:rPr>
              <a:t>золото на олимпийских играх -1956,1964,1968,</a:t>
            </a:r>
          </a:p>
          <a:p>
            <a:pPr marL="342900" lvl="0" indent="-342900" algn="just">
              <a:spcBef>
                <a:spcPct val="20000"/>
              </a:spcBef>
            </a:pPr>
            <a:r>
              <a:rPr lang="ru-RU" sz="2400" dirty="0" smtClean="0">
                <a:solidFill>
                  <a:prstClr val="black"/>
                </a:solidFill>
                <a:latin typeface="Arial Narrow" pitchFamily="34" charset="0"/>
              </a:rPr>
              <a:t>1972,1976,1984,1988,1992г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3118510"/>
            <a:ext cx="8788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smtClean="0">
                <a:solidFill>
                  <a:prstClr val="black"/>
                </a:solidFill>
                <a:latin typeface="Arial Narrow" pitchFamily="34" charset="0"/>
              </a:rPr>
              <a:t>Существуют 3 основных вида : 1) с шайбой ; 2) с мячом ; 3) на траве</a:t>
            </a:r>
          </a:p>
        </p:txBody>
      </p:sp>
      <p:pic>
        <p:nvPicPr>
          <p:cNvPr id="3074" name="Picture 2" descr="http://900igr.net/datai/chelovek/Sport-2.files/0004-009-KHOKKEJ-igra-na-ldu-v-konkak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4290"/>
            <a:ext cx="2105455" cy="226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://sp0rt-life.ru/wp-content/uploads/2013/09/wpid-Salavat-YUlaev-oderjivaet-tretyu-pobedu-podryad-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6165" y="5143287"/>
            <a:ext cx="2671505" cy="159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946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142844" y="142852"/>
            <a:ext cx="2916988" cy="2854100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260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260BC5"/>
                </a:solidFill>
                <a:latin typeface="Arial Narrow" pitchFamily="34" charset="0"/>
              </a:rPr>
              <a:t>Задание</a:t>
            </a:r>
            <a:endParaRPr lang="ru-RU" sz="4400" dirty="0">
              <a:solidFill>
                <a:srgbClr val="260BC5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285728"/>
            <a:ext cx="57150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i="1" dirty="0" smtClean="0">
                <a:latin typeface="Arial Narrow" pitchFamily="34" charset="0"/>
              </a:rPr>
              <a:t>По сигналу первый игрок обводит клюшкой с мячом  5 фишек , затем, взяв все в руки, возвращается и передает эстафету</a:t>
            </a:r>
            <a:r>
              <a:rPr lang="en-US" sz="3200" b="1" i="1" dirty="0" smtClean="0">
                <a:latin typeface="Arial Narrow" pitchFamily="34" charset="0"/>
              </a:rPr>
              <a:t> </a:t>
            </a:r>
            <a:r>
              <a:rPr lang="ru-RU" sz="3200" b="1" i="1" dirty="0" smtClean="0">
                <a:latin typeface="Arial Narrow" pitchFamily="34" charset="0"/>
              </a:rPr>
              <a:t>следующему</a:t>
            </a:r>
          </a:p>
          <a:p>
            <a:r>
              <a:rPr lang="ru-RU" sz="3200" b="1" i="1" dirty="0" smtClean="0">
                <a:latin typeface="Arial Narrow" pitchFamily="34" charset="0"/>
              </a:rPr>
              <a:t>(задание выполняется на время)</a:t>
            </a:r>
            <a:endParaRPr lang="ru-RU" sz="3200" b="1" i="1" dirty="0">
              <a:latin typeface="Arial Narrow" pitchFamily="34" charset="0"/>
            </a:endParaRPr>
          </a:p>
        </p:txBody>
      </p:sp>
      <p:pic>
        <p:nvPicPr>
          <p:cNvPr id="2050" name="Picture 2" descr="http://www.eso-online.ru/image/%7B0e0eff99-4c93-41a9-bee5-a07fa0ec54a7%7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01198"/>
            <a:ext cx="2785512" cy="334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498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allforchildren.ru/humour/pif/pif31-3.jpg"/>
          <p:cNvPicPr>
            <a:picLocks noChangeAspect="1" noChangeArrowheads="1"/>
          </p:cNvPicPr>
          <p:nvPr/>
        </p:nvPicPr>
        <p:blipFill>
          <a:blip r:embed="rId2"/>
          <a:srcRect l="3275" t="3658" r="34062" b="10973"/>
          <a:stretch>
            <a:fillRect/>
          </a:stretch>
        </p:blipFill>
        <p:spPr bwMode="auto">
          <a:xfrm>
            <a:off x="3646392" y="2786058"/>
            <a:ext cx="5297934" cy="3878011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179512" y="188640"/>
            <a:ext cx="4176464" cy="3888432"/>
          </a:xfrm>
          <a:prstGeom prst="ellipse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260B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rgbClr val="260BC5"/>
                </a:solidFill>
                <a:latin typeface="Arial Narrow" pitchFamily="34" charset="0"/>
              </a:rPr>
              <a:t>Конько-бежный спорт</a:t>
            </a:r>
            <a:endParaRPr lang="ru-RU" sz="6000" dirty="0">
              <a:solidFill>
                <a:srgbClr val="260BC5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2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5306"/>
            <a:ext cx="8715436" cy="92624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260BC5"/>
                </a:solidFill>
                <a:latin typeface="Arial Narrow" pitchFamily="34" charset="0"/>
              </a:rPr>
              <a:t>Конькобежный </a:t>
            </a:r>
            <a:r>
              <a:rPr lang="ru-RU" b="1" dirty="0" smtClean="0">
                <a:solidFill>
                  <a:srgbClr val="260BC5"/>
                </a:solidFill>
                <a:latin typeface="Arial Narrow" pitchFamily="34" charset="0"/>
              </a:rPr>
              <a:t>спорт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14857043"/>
              </p:ext>
            </p:extLst>
          </p:nvPr>
        </p:nvGraphicFramePr>
        <p:xfrm>
          <a:off x="124604" y="928670"/>
          <a:ext cx="8733675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xmlns="" val="1078574337"/>
              </p:ext>
            </p:extLst>
          </p:nvPr>
        </p:nvGraphicFramePr>
        <p:xfrm>
          <a:off x="214282" y="5357826"/>
          <a:ext cx="8643998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356884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74638"/>
            <a:ext cx="4714908" cy="1143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b="1" dirty="0">
                <a:solidFill>
                  <a:srgbClr val="260BC5"/>
                </a:solidFill>
                <a:latin typeface="Arial Narrow" pitchFamily="34" charset="0"/>
              </a:rPr>
              <a:t>Шорт-трек</a:t>
            </a:r>
            <a:r>
              <a:rPr lang="ru-RU" sz="1300" b="1" dirty="0">
                <a:solidFill>
                  <a:prstClr val="black"/>
                </a:solidFill>
              </a:rPr>
              <a:t/>
            </a:r>
            <a:br>
              <a:rPr lang="ru-RU" sz="1300" b="1" dirty="0">
                <a:solidFill>
                  <a:prstClr val="black"/>
                </a:solidFill>
              </a:rPr>
            </a:b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76587101"/>
              </p:ext>
            </p:extLst>
          </p:nvPr>
        </p:nvGraphicFramePr>
        <p:xfrm>
          <a:off x="285720" y="980728"/>
          <a:ext cx="8643998" cy="5448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464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71435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260BC5"/>
                </a:solidFill>
                <a:latin typeface="Arial Narrow" pitchFamily="34" charset="0"/>
              </a:rPr>
              <a:t>Фигурное катание</a:t>
            </a:r>
            <a:endParaRPr lang="ru-RU" b="1" dirty="0">
              <a:solidFill>
                <a:srgbClr val="260BC5"/>
              </a:solidFill>
              <a:latin typeface="Arial Narrow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53002917"/>
              </p:ext>
            </p:extLst>
          </p:nvPr>
        </p:nvGraphicFramePr>
        <p:xfrm>
          <a:off x="214282" y="642918"/>
          <a:ext cx="8929718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96594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1195</Words>
  <Application>Microsoft Office PowerPoint</Application>
  <PresentationFormat>Экран (4:3)</PresentationFormat>
  <Paragraphs>124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Зимние Олимпийские виды спорта</vt:lpstr>
      <vt:lpstr>Слайд 3</vt:lpstr>
      <vt:lpstr>Слайд 4</vt:lpstr>
      <vt:lpstr>Слайд 5</vt:lpstr>
      <vt:lpstr>Слайд 6</vt:lpstr>
      <vt:lpstr>Конькобежный спорт </vt:lpstr>
      <vt:lpstr>Шорт-трек </vt:lpstr>
      <vt:lpstr>Фигурное катание</vt:lpstr>
      <vt:lpstr>Слайд 10</vt:lpstr>
      <vt:lpstr>Слайд 11</vt:lpstr>
      <vt:lpstr>Лыжный спорт </vt:lpstr>
      <vt:lpstr>Лыжные гонки</vt:lpstr>
      <vt:lpstr>Лыжное двоеборье</vt:lpstr>
      <vt:lpstr>Слайд 15</vt:lpstr>
      <vt:lpstr>Слайд 16</vt:lpstr>
      <vt:lpstr>Биатлон </vt:lpstr>
      <vt:lpstr>Слайд 18</vt:lpstr>
      <vt:lpstr>Слайд 19</vt:lpstr>
      <vt:lpstr>Кёрлинг</vt:lpstr>
      <vt:lpstr>Слайд 21</vt:lpstr>
      <vt:lpstr>Слайд 22</vt:lpstr>
      <vt:lpstr>Санный спорт </vt:lpstr>
      <vt:lpstr>Бобслей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GR</cp:lastModifiedBy>
  <cp:revision>128</cp:revision>
  <dcterms:created xsi:type="dcterms:W3CDTF">2014-02-03T16:39:40Z</dcterms:created>
  <dcterms:modified xsi:type="dcterms:W3CDTF">2018-11-04T15:33:31Z</dcterms:modified>
</cp:coreProperties>
</file>