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84" r:id="rId4"/>
    <p:sldId id="268" r:id="rId5"/>
    <p:sldId id="271" r:id="rId6"/>
    <p:sldId id="273" r:id="rId7"/>
    <p:sldId id="274" r:id="rId8"/>
    <p:sldId id="275" r:id="rId9"/>
    <p:sldId id="276" r:id="rId10"/>
    <p:sldId id="26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4E3CE-178C-4BFD-AABB-5C0F2371DFA0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91E5A-CA2A-45DB-A27E-9C19D8262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89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91E5A-CA2A-45DB-A27E-9C19D826269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8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04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29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28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61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4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4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3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67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93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292B8-ACCA-4C4F-8727-D0E5CD2FCBF5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E4400-FF11-46FB-AB0F-B6BBAEEE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05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213" y="3571875"/>
            <a:ext cx="114585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Зависимость давления насыщенного пара от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температуры.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6626" name="Picture 2" descr="http://exatte.ucoz.ua/f/4/vlazhnost-vozduha-v-detskoj-komnate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-142874"/>
            <a:ext cx="5572125" cy="371474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2085976" y="6003926"/>
            <a:ext cx="10515600" cy="1500187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Учитель – Карачук Э. А.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25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00138" y="400050"/>
            <a:ext cx="1051723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5.Почему температура жидкости при кипении не изменяется, хотя жидкость продолжает получать энергию от нагревателя?</a:t>
            </a:r>
          </a:p>
          <a:p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Какая сила поднимает пузырьки на поверхность жидкости?</a:t>
            </a:r>
          </a:p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Можно ли заставить кипеть воду при температуре ниже 100 С?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94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485775"/>
            <a:ext cx="115585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667375" algn="l"/>
              </a:tabLst>
            </a:pP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ИСПАРЕНИЕ</a:t>
            </a:r>
          </a:p>
          <a:p>
            <a:pPr algn="ctr">
              <a:spcAft>
                <a:spcPts val="0"/>
              </a:spcAft>
              <a:tabLst>
                <a:tab pos="5667375" algn="l"/>
              </a:tabLs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роцесс перехода вещества из жидкого состояния в газообразное – испарение; обратный процесс называют конденсацией; испарение происходит при любой температуре, отличной от абсолютного нуля; скорость испарения жидкости зависит от 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температуры, </a:t>
            </a:r>
          </a:p>
          <a:p>
            <a:pPr algn="ctr">
              <a:spcAft>
                <a:spcPts val="0"/>
              </a:spcAft>
              <a:tabLst>
                <a:tab pos="5667375" algn="l"/>
              </a:tabLst>
            </a:pP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площади испаряемой поверхности, </a:t>
            </a:r>
          </a:p>
          <a:p>
            <a:pPr algn="ctr">
              <a:spcAft>
                <a:spcPts val="0"/>
              </a:spcAft>
              <a:tabLst>
                <a:tab pos="5667375" algn="l"/>
              </a:tabLst>
            </a:pP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рода жидкости,</a:t>
            </a:r>
          </a:p>
          <a:p>
            <a:pPr algn="ctr">
              <a:spcAft>
                <a:spcPts val="0"/>
              </a:spcAft>
              <a:tabLst>
                <a:tab pos="5667375" algn="l"/>
              </a:tabLst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ветра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8" y="500063"/>
            <a:ext cx="1148714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КИПЕНИЕ - процесс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парообразования, происходящий  по всему объёму жидкости</a:t>
            </a:r>
            <a:endParaRPr lang="ru-RU" sz="2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2800" b="1" i="1" dirty="0" smtClean="0">
                <a:latin typeface="Georgia" panose="02040502050405020303" pitchFamily="18" charset="0"/>
              </a:rPr>
              <a:t>Температурой </a:t>
            </a:r>
            <a:r>
              <a:rPr lang="ru-RU" sz="2800" b="1" i="1" dirty="0">
                <a:latin typeface="Georgia" panose="02040502050405020303" pitchFamily="18" charset="0"/>
              </a:rPr>
              <a:t>кипения называется температура жидкости, при которой давление ее насыщенного пара равно или больше внешнего давления.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2925" y="3086100"/>
            <a:ext cx="106727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latin typeface="Georgia" panose="02040502050405020303" pitchFamily="18" charset="0"/>
              </a:rPr>
              <a:t>Для поддержания кипения к жидкости надо подводить теплоту, которая расходуется на парообразование, т.к. внутренняя энергия пара больше внутренней энергии жидкости такой же массы. </a:t>
            </a:r>
          </a:p>
          <a:p>
            <a:endParaRPr lang="ru-RU" sz="2800" b="1" i="1" dirty="0">
              <a:latin typeface="Georgia" panose="02040502050405020303" pitchFamily="18" charset="0"/>
            </a:endParaRPr>
          </a:p>
          <a:p>
            <a:pPr algn="ctr"/>
            <a:r>
              <a:rPr lang="ru-RU" sz="2800" b="1" i="1" dirty="0">
                <a:latin typeface="Georgia" panose="02040502050405020303" pitchFamily="18" charset="0"/>
              </a:rPr>
              <a:t>В процессе кипения температура жидкости остается постоянной.</a:t>
            </a:r>
          </a:p>
        </p:txBody>
      </p:sp>
    </p:spTree>
    <p:extLst>
      <p:ext uri="{BB962C8B-B14F-4D97-AF65-F5344CB8AC3E}">
        <p14:creationId xmlns:p14="http://schemas.microsoft.com/office/powerpoint/2010/main" val="302282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8" y="528637"/>
            <a:ext cx="118348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Пар</a:t>
            </a:r>
            <a:r>
              <a:rPr lang="ru-RU" sz="3600" b="1" i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 – это газ, образованный испарившимися молекулами жидкости</a:t>
            </a:r>
          </a:p>
          <a:p>
            <a:pPr lvl="0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Для него справедливо уравнение  </a:t>
            </a:r>
            <a:r>
              <a:rPr lang="ru-RU" sz="3600" b="1" i="1" dirty="0" smtClean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Times New Roman" panose="02020603050405020304" pitchFamily="18" charset="0"/>
              </a:rPr>
              <a:t>p </a:t>
            </a:r>
            <a:r>
              <a:rPr lang="ru-RU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Times New Roman" panose="02020603050405020304" pitchFamily="18" charset="0"/>
              </a:rPr>
              <a:t>= </a:t>
            </a:r>
            <a:r>
              <a:rPr lang="ru-RU" sz="5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Times New Roman" panose="02020603050405020304" pitchFamily="18" charset="0"/>
              </a:rPr>
              <a:t>nkT</a:t>
            </a:r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ru-RU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8" y="2471738"/>
            <a:ext cx="1124426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Главное различие в поведении идеального газа и насыщенного пара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: </a:t>
            </a:r>
          </a:p>
          <a:p>
            <a:pPr algn="ctr"/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при изменении температуры пара в закрытом сосуде (или при изменении объема при постоянной температуре) меняется масса пара.</a:t>
            </a:r>
          </a:p>
          <a:p>
            <a:pPr algn="ctr"/>
            <a:r>
              <a:rPr lang="ru-RU" sz="3200" b="1" i="1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Жидкость частично превращается в пар, или, напротив, пар частично конденсируется</a:t>
            </a:r>
            <a:r>
              <a:rPr lang="ru-RU" sz="32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. </a:t>
            </a:r>
          </a:p>
          <a:p>
            <a:pPr algn="ctr"/>
            <a:r>
              <a:rPr lang="ru-RU" sz="32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 идеальным газом ничего подобного не происходит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.</a:t>
            </a:r>
            <a:endParaRPr lang="ru-RU" sz="32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3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 descr="http://school.xvatit.com/images/5/5f/A11.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3" y="2379763"/>
            <a:ext cx="5202240" cy="417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114300" y="371476"/>
            <a:ext cx="11430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свойство насыщенного пара - давление пара при постоянной температуре не зависит от объема.</a:t>
            </a:r>
            <a:r>
              <a:rPr lang="ru-RU" sz="3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886449" y="2495134"/>
            <a:ext cx="618648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вся жидкость испарится, пар при дальнейшем нагревании перестанет быть насыщенным и его давление при постоянном объеме будет возрастать прямо пропорционально абсолютной температуре (см. рис.11.1, участок кривой ВС).</a:t>
            </a:r>
          </a:p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614489" y="1914525"/>
            <a:ext cx="2628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nkT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63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3025" y="0"/>
            <a:ext cx="937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условиях начинается кипение?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737" y="751344"/>
            <a:ext cx="1064418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жидкости всегда присутствуют растворенные газы, выделяющиеся на дне и стенках сосуда, а также на взвешенных в жидкости пылинках, которые являются центрами парообразования.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Пары жидкости, находящиеся внутри пузырьков, являются насыщенными.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увеличением температуры давление насыщенных паров возрастает и пузырьки увеличиваются в размерах. Под действием выталкивающей силы они всплывают вверх.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Кипение начинается тогда, когда давление насыщенного пара внутри пузырьков становится равным и большим внешнего давления и гидростатического давления столба жидкости. 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33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Кип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012" y="362151"/>
            <a:ext cx="2587625" cy="412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2875" y="157163"/>
            <a:ext cx="9329738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Чем больше внешнее давление, тем выше температура кипения</a:t>
            </a:r>
            <a:r>
              <a:rPr lang="ru-RU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ru-RU" sz="3200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Так, в паровом котле при давлении, достигающем 1,6•10</a:t>
            </a:r>
            <a:r>
              <a:rPr lang="ru-RU" sz="3200" b="1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Па, вода не кипит и при температуре 200°С. В медицинских учреждениях в герметически закрытых сосудах - автоклавах (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рис.11.2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кипение воды также происходит при повышенном давлении. Поэтому температура кипения жидкости значительно выше 100°С. Автоклавы применяют для стерилизации хирургических инструментов и др.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24" y="0"/>
            <a:ext cx="6215063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меньшая внешнее давление, мы тем самым понижаем температуру кипения.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Откачивая насосом воздух и пары воды из колбы, можно заставить воду кипеть при комнатной температуре (рис.11.3). При подъеме в горы атмосферное давление уменьшается, поэтому уменьшается температура кипения. На высоте 7134 м (пик Ленина на Памире) давление приближенно равно (300 мм рт. ст.). Вода кипит там примерно при 70°С. Сварить мясо в этих условиях невозможно.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6" name="Picture 2" descr="Кипение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539467"/>
            <a:ext cx="3487738" cy="606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0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4351" y="357188"/>
            <a:ext cx="10715624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Какой процесс называют испарением? От каких факторов зависит скорость испарения жидкости? </a:t>
            </a:r>
            <a:b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endParaRPr lang="ru-RU" sz="3600" b="1" i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Какой процесс называется конденсацией?</a:t>
            </a:r>
            <a:b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endParaRPr lang="ru-RU" sz="3600" b="1" i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Как объяснить процессы испарения с точки зрения МКТ?</a:t>
            </a:r>
            <a:b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endParaRPr lang="ru-RU" sz="3600" b="1" i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Почему испарение сопровождается понижением температуры жидкости? </a:t>
            </a:r>
            <a:br>
              <a:rPr lang="ru-RU" sz="3600" b="1" i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</a:br>
            <a:endParaRPr lang="ru-RU" sz="3600" b="1" i="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7006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482</Words>
  <Application>Microsoft Office PowerPoint</Application>
  <PresentationFormat>Широкоэкранный</PresentationFormat>
  <Paragraphs>44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</dc:creator>
  <cp:lastModifiedBy>9</cp:lastModifiedBy>
  <cp:revision>42</cp:revision>
  <dcterms:created xsi:type="dcterms:W3CDTF">2014-01-19T18:17:51Z</dcterms:created>
  <dcterms:modified xsi:type="dcterms:W3CDTF">2022-12-20T11:52:50Z</dcterms:modified>
</cp:coreProperties>
</file>