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269" r:id="rId4"/>
    <p:sldId id="261" r:id="rId5"/>
    <p:sldId id="270" r:id="rId6"/>
    <p:sldId id="271" r:id="rId7"/>
    <p:sldId id="273" r:id="rId8"/>
    <p:sldId id="272" r:id="rId9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4" d="100"/>
          <a:sy n="44" d="100"/>
        </p:scale>
        <p:origin x="-126" y="-7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199" y="665163"/>
            <a:ext cx="470816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8199" y="3602038"/>
            <a:ext cx="470816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FD6E3-3611-4A8F-93CD-29975E75412C}" type="datetimeFigureOut">
              <a:rPr lang="ru-RU"/>
              <a:pPr>
                <a:defRPr/>
              </a:pPr>
              <a:t>11.06.2024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E6ED8-A612-4080-89BE-3A35A00996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E3E30-7787-4048-BA27-68C6D5985BE2}" type="datetimeFigureOut">
              <a:rPr lang="ru-RU"/>
              <a:pPr>
                <a:defRPr/>
              </a:pPr>
              <a:t>11.06.2024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41CE8-B394-4079-B21D-24CB7CB260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4933013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BEE92-D32E-43E7-80A4-FAC73A330C99}" type="datetimeFigureOut">
              <a:rPr lang="ru-RU"/>
              <a:pPr>
                <a:defRPr/>
              </a:pPr>
              <a:t>11.06.2024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CA847-3AB4-4A12-BEAB-CCB9EC4369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Объект 2"/>
          <p:cNvSpPr>
            <a:spLocks noGrp="1"/>
          </p:cNvSpPr>
          <p:nvPr>
            <p:ph idx="13"/>
          </p:nvPr>
        </p:nvSpPr>
        <p:spPr>
          <a:xfrm>
            <a:off x="719528" y="1825625"/>
            <a:ext cx="5087912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BC357-97E0-4C7E-8EE1-C9A427D5BD6E}" type="datetimeFigureOut">
              <a:rPr lang="ru-RU"/>
              <a:pPr>
                <a:defRPr/>
              </a:pPr>
              <a:t>11.06.2024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E9151-389E-47C9-AF6B-25E3A215D8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1977" y="765358"/>
            <a:ext cx="4916670" cy="28527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11976" y="4589463"/>
            <a:ext cx="4835473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30E85-F35A-498C-9372-D7EE4D178918}" type="datetimeFigureOut">
              <a:rPr lang="ru-RU"/>
              <a:pPr>
                <a:defRPr/>
              </a:pPr>
              <a:t>11.06.2024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4E663-6ACB-4805-B767-5AEA8016A2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83367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474AE-F11E-4553-848E-271B53BA7897}" type="datetimeFigureOut">
              <a:rPr lang="ru-RU"/>
              <a:pPr>
                <a:defRPr/>
              </a:pPr>
              <a:t>11.06.2024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CF8F2-C0CD-47B2-B4B4-08E6D703BF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72200" y="365125"/>
            <a:ext cx="51831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0146A-45AC-4A73-A3FF-6761E3F135B5}" type="datetimeFigureOut">
              <a:rPr lang="ru-RU"/>
              <a:pPr>
                <a:defRPr/>
              </a:pPr>
              <a:t>11.06.2024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724AD-563F-4A9B-9640-71ACCF6979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9547" y="260194"/>
            <a:ext cx="508791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B31EB-1B2C-4470-BD8B-74C6F8C4D6A2}" type="datetimeFigureOut">
              <a:rPr lang="ru-RU"/>
              <a:pPr>
                <a:defRPr/>
              </a:pPr>
              <a:t>11.06.2024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27780-B266-4165-9CAE-EA76536116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D3D96-119D-43DC-B1C1-65941A06367A}" type="datetimeFigureOut">
              <a:rPr lang="ru-RU"/>
              <a:pPr>
                <a:defRPr/>
              </a:pPr>
              <a:t>11.06.2024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BB8E8-CDDB-4BD5-B56F-CE3BF85221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586651" cy="14015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80682" y="457201"/>
            <a:ext cx="4774706" cy="564379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58665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6535D-1242-49E7-A8EA-F7D34036521E}" type="datetimeFigureOut">
              <a:rPr lang="ru-RU"/>
              <a:pPr>
                <a:defRPr/>
              </a:pPr>
              <a:t>11.06.2024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44A2F-0E0B-4E97-A2E1-BEBC199DEE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610662" y="987425"/>
            <a:ext cx="4744726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3629A-5EF4-482C-8870-6164A16FC10F}" type="datetimeFigureOut">
              <a:rPr lang="ru-RU"/>
              <a:pPr>
                <a:defRPr/>
              </a:pPr>
              <a:t>11.06.2024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3C5CA-F5F4-41D7-9146-0132B77D1D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65863" y="365125"/>
            <a:ext cx="50879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265863" y="1825625"/>
            <a:ext cx="5087937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4794D5-102E-466A-A0B6-619ADBE80ADC}" type="datetimeFigureOut">
              <a:rPr lang="ru-RU"/>
              <a:pPr>
                <a:defRPr/>
              </a:pPr>
              <a:t>11.06.2024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1B136BA-A337-4757-8FA8-AF9D34DC76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rgbClr val="64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640000"/>
          </a:solidFill>
          <a:latin typeface="Calibri Light" panose="020F0302020204030204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640000"/>
          </a:solidFill>
          <a:latin typeface="Calibri Light" panose="020F0302020204030204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640000"/>
          </a:solidFill>
          <a:latin typeface="Calibri Light" panose="020F0302020204030204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640000"/>
          </a:solidFill>
          <a:latin typeface="Calibri Light" panose="020F0302020204030204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640000"/>
          </a:solidFill>
          <a:latin typeface="Calibri Light" panose="020F0302020204030204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640000"/>
          </a:solidFill>
          <a:latin typeface="Calibri Light" panose="020F0302020204030204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640000"/>
          </a:solidFill>
          <a:latin typeface="Calibri Light" panose="020F0302020204030204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640000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club209251393?w=wall-209251393_792" TargetMode="External"/><Relationship Id="rId13" Type="http://schemas.openxmlformats.org/officeDocument/2006/relationships/image" Target="../media/image23.png"/><Relationship Id="rId18" Type="http://schemas.openxmlformats.org/officeDocument/2006/relationships/image" Target="../media/image2.png"/><Relationship Id="rId3" Type="http://schemas.openxmlformats.org/officeDocument/2006/relationships/hyperlink" Target="https://magazinka-uvk.krymschool.ru/news-svc/item?id=469089&amp;lang=ru&amp;type=news&amp;site_type=school" TargetMode="External"/><Relationship Id="rId7" Type="http://schemas.openxmlformats.org/officeDocument/2006/relationships/hyperlink" Target="https://magazinka-uvk.krymschool.ru/news-svc/item?id=453990&amp;lang=ru&amp;type=news&amp;site_type=school" TargetMode="External"/><Relationship Id="rId12" Type="http://schemas.openxmlformats.org/officeDocument/2006/relationships/image" Target="../media/image22.jpeg"/><Relationship Id="rId17" Type="http://schemas.openxmlformats.org/officeDocument/2006/relationships/image" Target="../media/image27.png"/><Relationship Id="rId2" Type="http://schemas.openxmlformats.org/officeDocument/2006/relationships/hyperlink" Target="https://magazinka-uvk.krymschool.ru/news-svc/item?id=469095&amp;lang=ru&amp;type=news&amp;site_type=school" TargetMode="External"/><Relationship Id="rId16" Type="http://schemas.openxmlformats.org/officeDocument/2006/relationships/image" Target="../media/image26.png"/><Relationship Id="rId20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agazinka-uvk.krymschool.ru/news-svc/item?id=453992&amp;lang=ru&amp;type=news&amp;site_type=school" TargetMode="External"/><Relationship Id="rId11" Type="http://schemas.openxmlformats.org/officeDocument/2006/relationships/image" Target="../media/image21.png"/><Relationship Id="rId5" Type="http://schemas.openxmlformats.org/officeDocument/2006/relationships/hyperlink" Target="https://magazinka-uvk.krymschool.ru/news-svc/item?id=466226&amp;lang=ru&amp;type=news&amp;site_type=school" TargetMode="External"/><Relationship Id="rId15" Type="http://schemas.openxmlformats.org/officeDocument/2006/relationships/image" Target="../media/image25.png"/><Relationship Id="rId10" Type="http://schemas.openxmlformats.org/officeDocument/2006/relationships/hyperlink" Target="https://vk.com/club209251393?w=wall-209251393_787" TargetMode="External"/><Relationship Id="rId19" Type="http://schemas.openxmlformats.org/officeDocument/2006/relationships/image" Target="../media/image28.jpeg"/><Relationship Id="rId4" Type="http://schemas.openxmlformats.org/officeDocument/2006/relationships/hyperlink" Target="https://magazinka-uvk.krymschool.ru/news-svc/item?id=466227&amp;lang=ru&amp;type=news&amp;site_type=school" TargetMode="External"/><Relationship Id="rId9" Type="http://schemas.openxmlformats.org/officeDocument/2006/relationships/hyperlink" Target="https://vk.com/club209251393?w=wall-209251393_791" TargetMode="External"/><Relationship Id="rId1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838200" y="836613"/>
            <a:ext cx="4708525" cy="221615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 «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Магазинский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учебно-воспитательный комплекс» Муниципального образования 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Красноперекопский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Крым 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 Севастопольская, д.25,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с. Магазинка,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Красноперекопский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р-н, Республика Крым, 296040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/>
              <a:t>тел./факс+7(36565)91234</a:t>
            </a:r>
            <a:br>
              <a:rPr lang="ru-RU" sz="1400" dirty="0" smtClean="0"/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magazinskij_uvk@krpero.rk.gov.ru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13314" name="Подзаголовок 7"/>
          <p:cNvSpPr>
            <a:spLocks noGrp="1"/>
          </p:cNvSpPr>
          <p:nvPr>
            <p:ph type="subTitle" idx="1"/>
          </p:nvPr>
        </p:nvSpPr>
        <p:spPr>
          <a:xfrm>
            <a:off x="838200" y="4414838"/>
            <a:ext cx="4708525" cy="842962"/>
          </a:xfrm>
        </p:spPr>
        <p:txBody>
          <a:bodyPr/>
          <a:lstStyle/>
          <a:p>
            <a:pPr eaLnBrk="1" hangingPunct="1"/>
            <a:endParaRPr lang="ru-RU" b="1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ru-RU" b="1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b="1" smtClean="0">
                <a:latin typeface="Times New Roman" pitchFamily="18" charset="0"/>
                <a:cs typeface="Times New Roman" pitchFamily="18" charset="0"/>
              </a:rPr>
              <a:t>Школьная команда «Память»</a:t>
            </a:r>
            <a:endParaRPr lang="ru-RU" smtClean="0"/>
          </a:p>
          <a:p>
            <a:pPr eaLnBrk="1" hangingPunct="1"/>
            <a:endParaRPr lang="ru-RU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8199" y="2309689"/>
            <a:ext cx="3455102" cy="1945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16" name="Прямоугольник 5"/>
          <p:cNvSpPr>
            <a:spLocks noChangeArrowheads="1"/>
          </p:cNvSpPr>
          <p:nvPr/>
        </p:nvSpPr>
        <p:spPr bwMode="auto">
          <a:xfrm>
            <a:off x="6792913" y="719138"/>
            <a:ext cx="47291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  Проект</a:t>
            </a:r>
          </a:p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   « Школьный музей. </a:t>
            </a:r>
          </a:p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    Окна истории»</a:t>
            </a:r>
            <a:endParaRPr lang="ru-RU" sz="2400">
              <a:latin typeface="Calibri" pitchFamily="34" charset="0"/>
            </a:endParaRPr>
          </a:p>
        </p:txBody>
      </p:sp>
      <p:sp>
        <p:nvSpPr>
          <p:cNvPr id="13317" name="Прямоугольник 8"/>
          <p:cNvSpPr>
            <a:spLocks noChangeArrowheads="1"/>
          </p:cNvSpPr>
          <p:nvPr/>
        </p:nvSpPr>
        <p:spPr bwMode="auto">
          <a:xfrm>
            <a:off x="7759700" y="2551113"/>
            <a:ext cx="3605213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УЧАСТНИКИ КОМАНДЫ</a:t>
            </a:r>
          </a:p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Салимова Наиле, Курдова Екатерина , Селимов Марлен, Айгирджиева Динара- 11 класс</a:t>
            </a:r>
          </a:p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Салимова Анифе, Аджиасанов Аблямет –  10 класс</a:t>
            </a:r>
          </a:p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Кубишина Мария, Головченко Кирилл, Мартысюк Анастасия – 9 класс</a:t>
            </a:r>
          </a:p>
          <a:p>
            <a:pPr algn="ctr"/>
            <a:endParaRPr lang="ru-RU" b="1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8" name="Прямоугольник 8"/>
          <p:cNvSpPr>
            <a:spLocks noChangeArrowheads="1"/>
          </p:cNvSpPr>
          <p:nvPr/>
        </p:nvSpPr>
        <p:spPr bwMode="auto">
          <a:xfrm rot="10800000" flipV="1">
            <a:off x="6518275" y="5511800"/>
            <a:ext cx="5251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Руководитель проекта: Безух Татьяна Юрьевна</a:t>
            </a:r>
          </a:p>
        </p:txBody>
      </p:sp>
      <p:pic>
        <p:nvPicPr>
          <p:cNvPr id="13319" name="Рисунок 8" descr="C:\Users\admin\Desktop\телефон\Camera\IMG_20230927_092321_0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5" y="2352675"/>
            <a:ext cx="1419225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Рисунок 9" descr="C:\Users\admin\Desktop\телефон\Camera\IMG_20231006_120630_83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66975" y="2778125"/>
            <a:ext cx="1563688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365125"/>
            <a:ext cx="10387012" cy="1325563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Актуальность проекта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4338" name="Содержимое 3"/>
          <p:cNvSpPr>
            <a:spLocks noGrp="1"/>
          </p:cNvSpPr>
          <p:nvPr>
            <p:ph idx="13"/>
          </p:nvPr>
        </p:nvSpPr>
        <p:spPr>
          <a:xfrm>
            <a:off x="719138" y="1201738"/>
            <a:ext cx="10945812" cy="5054600"/>
          </a:xfrm>
        </p:spPr>
        <p:txBody>
          <a:bodyPr/>
          <a:lstStyle/>
          <a:p>
            <a:pPr algn="just" eaLnBrk="1" hangingPunct="1">
              <a:buFont typeface="Arial" charset="0"/>
              <a:buNone/>
            </a:pP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pPr algn="just" eaLnBrk="1" hangingPunct="1">
              <a:buFont typeface="Arial" charset="0"/>
              <a:buNone/>
            </a:pP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2000" smtClean="0">
                <a:latin typeface="Times New Roman" pitchFamily="18" charset="0"/>
                <a:cs typeface="Times New Roman" pitchFamily="18" charset="0"/>
                <a:sym typeface="+mn-ea"/>
              </a:rPr>
              <a:t>В  настоящее время школьный музей занимает комнату не пригодную для демонстрации и сохранения экспонатов. 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Обучающиеся и жители села пополняют музей новыми экспонатами, которые имеют большую культурную и материальную ценность, демонстрация которых позволит активно участвовать в историко-краеведческой работе, формировать у учащихся основы патриотизма, гордости за своё Отечество.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33492" y="182880"/>
            <a:ext cx="2058484" cy="1158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0" name="Рисунок 7" descr="C:\Users\admin\Desktop\телефон\Camera\IMG_20230927_093037_03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12163" y="3522663"/>
            <a:ext cx="30480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Рисунок 5" descr="C:\Users\admin\Desktop\телефон\Camera\IMG_20230927_092724_56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8" y="3579813"/>
            <a:ext cx="2601912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Рисунок 10" descr="H:\фото\фото 18.05.2016\IMG_20160506_13112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22750" y="3757613"/>
            <a:ext cx="3197225" cy="239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6963" y="365125"/>
            <a:ext cx="10256837" cy="1325563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Идея проекта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5362" name="Содержимое 3"/>
          <p:cNvSpPr>
            <a:spLocks noGrp="1"/>
          </p:cNvSpPr>
          <p:nvPr>
            <p:ph idx="13"/>
          </p:nvPr>
        </p:nvSpPr>
        <p:spPr>
          <a:xfrm>
            <a:off x="719138" y="1201738"/>
            <a:ext cx="10710862" cy="4975225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	В музее МБО «Магазинский УВК» отсутствует современное оборудование и оснащение помещения, имеются незначительные дефекты отделки (волосные трещины и сколы штукатурки, единичные повреждения окрасочного слоя, царапины покрытия стен и полов), отсутствует вспомогательная мебель и  специальное оборудование.</a:t>
            </a:r>
          </a:p>
          <a:p>
            <a:pPr indent="457200" eaLnBrk="1" hangingPunct="1">
              <a:buFont typeface="Arial" panose="020B0604020202020204" pitchFamily="34" charset="0"/>
              <a:buNone/>
              <a:defRPr/>
            </a:pPr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проекте позволит модернизировать музейное пространство, оборудовать необходимой мебелью, оргтехникой для организации и проведения мероприятий в музее,  позволит создать более подходящие условия для хранения экспонатов.</a:t>
            </a:r>
          </a:p>
          <a:p>
            <a:pPr algn="just" eaLnBrk="1" hangingPunct="1">
              <a:buFont typeface="Arial" panose="020B0604020202020204" pitchFamily="34" charset="0"/>
              <a:buNone/>
              <a:defRPr/>
            </a:pPr>
            <a:endParaRPr lang="ru-RU" sz="2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ru-RU" sz="2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05702" y="147071"/>
            <a:ext cx="1999335" cy="1125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4" name="Рисунок 4" descr="C:\Users\admin\Desktop\телефон\Camera\IMG_20230927_093053_39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1463" y="3814763"/>
            <a:ext cx="2625725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Рисунок 5" descr="H:\фото\Фото 15 февраля\DSC0156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02538" y="3943350"/>
            <a:ext cx="3265487" cy="231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514725" y="163513"/>
            <a:ext cx="5087938" cy="13255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Школьный музей «Окна истории»</a:t>
            </a:r>
            <a:endParaRPr lang="ru-RU" dirty="0"/>
          </a:p>
        </p:txBody>
      </p:sp>
      <p:sp>
        <p:nvSpPr>
          <p:cNvPr id="6" name="Заголовок 4"/>
          <p:cNvSpPr txBox="1"/>
          <p:nvPr/>
        </p:nvSpPr>
        <p:spPr>
          <a:xfrm>
            <a:off x="0" y="781050"/>
            <a:ext cx="5087938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6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40000"/>
                </a:solidFill>
                <a:latin typeface="Calibri Light" panose="020F0302020204030204" pitchFamily="34" charset="0"/>
              </a:defRPr>
            </a:lvl2pPr>
            <a:lvl3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40000"/>
                </a:solidFill>
                <a:latin typeface="Calibri Light" panose="020F0302020204030204" pitchFamily="34" charset="0"/>
              </a:defRPr>
            </a:lvl3pPr>
            <a:lvl4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40000"/>
                </a:solidFill>
                <a:latin typeface="Calibri Light" panose="020F0302020204030204" pitchFamily="34" charset="0"/>
              </a:defRPr>
            </a:lvl4pPr>
            <a:lvl5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40000"/>
                </a:solidFill>
                <a:latin typeface="Calibri Light" panose="020F0302020204030204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40000"/>
                </a:solidFill>
                <a:latin typeface="Calibri Light" panose="020F0302020204030204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40000"/>
                </a:solidFill>
                <a:latin typeface="Calibri Light" panose="020F0302020204030204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40000"/>
                </a:solidFill>
                <a:latin typeface="Calibri Light" panose="020F0302020204030204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40000"/>
                </a:solidFill>
                <a:latin typeface="Calibri Light" panose="020F0302020204030204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До</a:t>
            </a:r>
            <a:endParaRPr lang="ru-RU" dirty="0"/>
          </a:p>
        </p:txBody>
      </p:sp>
      <p:sp>
        <p:nvSpPr>
          <p:cNvPr id="7" name="Заголовок 4"/>
          <p:cNvSpPr txBox="1"/>
          <p:nvPr/>
        </p:nvSpPr>
        <p:spPr>
          <a:xfrm>
            <a:off x="6854825" y="815975"/>
            <a:ext cx="5087938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6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40000"/>
                </a:solidFill>
                <a:latin typeface="Calibri Light" panose="020F0302020204030204" pitchFamily="34" charset="0"/>
              </a:defRPr>
            </a:lvl2pPr>
            <a:lvl3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40000"/>
                </a:solidFill>
                <a:latin typeface="Calibri Light" panose="020F0302020204030204" pitchFamily="34" charset="0"/>
              </a:defRPr>
            </a:lvl3pPr>
            <a:lvl4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40000"/>
                </a:solidFill>
                <a:latin typeface="Calibri Light" panose="020F0302020204030204" pitchFamily="34" charset="0"/>
              </a:defRPr>
            </a:lvl4pPr>
            <a:lvl5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40000"/>
                </a:solidFill>
                <a:latin typeface="Calibri Light" panose="020F0302020204030204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40000"/>
                </a:solidFill>
                <a:latin typeface="Calibri Light" panose="020F0302020204030204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40000"/>
                </a:solidFill>
                <a:latin typeface="Calibri Light" panose="020F0302020204030204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40000"/>
                </a:solidFill>
                <a:latin typeface="Calibri Light" panose="020F0302020204030204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40000"/>
                </a:solidFill>
                <a:latin typeface="Calibri Light" panose="020F0302020204030204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После</a:t>
            </a:r>
            <a:endParaRPr lang="ru-RU" dirty="0"/>
          </a:p>
        </p:txBody>
      </p:sp>
      <p:pic>
        <p:nvPicPr>
          <p:cNvPr id="16388" name="Picture 2" descr="C:\Users\Lenovo V580c\Downloads\IMG-b3b99d8a7f32adf9dae55a4d1dcafdc6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2613" y="2106613"/>
            <a:ext cx="25717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3" descr="C:\Users\Lenovo V580c\Downloads\IMG-4ad919ed41acc4ac16b5670d3fa55b31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54363" y="2106613"/>
            <a:ext cx="274796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5" descr="C:\Users\Lenovo V580c\Downloads\2023-10-16_12-50-0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69000" y="3403600"/>
            <a:ext cx="2962275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6" descr="C:\Users\Lenovo V580c\Downloads\2023-10-16_12-51-3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43975" y="3440113"/>
            <a:ext cx="2886075" cy="161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7" descr="C:\Users\Lenovo V580c\Downloads\2023-10-16_12-53-2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826500" y="1792288"/>
            <a:ext cx="288607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666514" y="198182"/>
            <a:ext cx="2077712" cy="1169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9525" y="365125"/>
            <a:ext cx="10074275" cy="1325563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Целевая аудитория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7410" name="Содержимое 3"/>
          <p:cNvSpPr>
            <a:spLocks noGrp="1"/>
          </p:cNvSpPr>
          <p:nvPr>
            <p:ph idx="13"/>
          </p:nvPr>
        </p:nvSpPr>
        <p:spPr>
          <a:xfrm>
            <a:off x="719138" y="1825625"/>
            <a:ext cx="10933112" cy="4351338"/>
          </a:xfrm>
        </p:spPr>
        <p:txBody>
          <a:bodyPr/>
          <a:lstStyle/>
          <a:p>
            <a:pPr eaLnBrk="1" hangingPunct="1"/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Обучающиеся 1-11 классов МБОУ Магазинский УВК, родители, жители окрестных сел.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1464" y="182880"/>
            <a:ext cx="2685014" cy="1511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2" name="Рисунок 4" descr="D:\Песни Победы\IMG_20160506_13185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0775" y="2451100"/>
            <a:ext cx="3111500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Рисунок 5" descr="D:\Песни Победы\IMG_20160506_15025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9163" y="2474913"/>
            <a:ext cx="3043237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Рисунок 6" descr="D:\линейка оконч второй мировой войны\P909024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12138" y="2647950"/>
            <a:ext cx="327025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9525" y="365125"/>
            <a:ext cx="10074275" cy="132556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Мероприятия по продвижению проекта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8434" name="Содержимое 3"/>
          <p:cNvSpPr>
            <a:spLocks noGrp="1"/>
          </p:cNvSpPr>
          <p:nvPr>
            <p:ph idx="13"/>
          </p:nvPr>
        </p:nvSpPr>
        <p:spPr>
          <a:xfrm>
            <a:off x="719138" y="1358900"/>
            <a:ext cx="10868025" cy="5146675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1000" b="1" i="1" smtClean="0">
                <a:latin typeface="Times New Roman" pitchFamily="18" charset="0"/>
                <a:hlinkClick r:id="rId2"/>
              </a:rPr>
              <a:t>https://magazinka-uvk.krymschool.ru/news-svc/item?id=469095&amp;lang=ru&amp;type=news&amp;site_type=school</a:t>
            </a:r>
            <a:r>
              <a:rPr lang="ru-RU" sz="1000" b="1" i="1" smtClean="0">
                <a:latin typeface="Times New Roman" pitchFamily="18" charset="0"/>
              </a:rPr>
              <a:t>     </a:t>
            </a:r>
          </a:p>
          <a:p>
            <a:pPr>
              <a:buFont typeface="Arial" charset="0"/>
              <a:buNone/>
            </a:pPr>
            <a:r>
              <a:rPr lang="ru-RU" sz="1000" b="1" i="1" smtClean="0">
                <a:latin typeface="Times New Roman" pitchFamily="18" charset="0"/>
                <a:hlinkClick r:id="rId3"/>
              </a:rPr>
              <a:t>https://magazinka-uvk.krymschool.ru/news-svc/item?id=469089&amp;lang=ru&amp;type=news&amp;site_type=school</a:t>
            </a:r>
            <a:endParaRPr lang="ru-RU" sz="1000" b="1" i="1" smtClean="0">
              <a:latin typeface="Times New Roman" pitchFamily="18" charset="0"/>
            </a:endParaRPr>
          </a:p>
          <a:p>
            <a:pPr>
              <a:buFont typeface="Arial" charset="0"/>
              <a:buNone/>
            </a:pPr>
            <a:r>
              <a:rPr lang="ru-RU" sz="1000" b="1" i="1" smtClean="0">
                <a:latin typeface="Times New Roman" pitchFamily="18" charset="0"/>
                <a:hlinkClick r:id="rId4"/>
              </a:rPr>
              <a:t>https://magazinka-uvk.krymschool.ru/news-svc/item?id=466227&amp;lang=ru&amp;type=news&amp;site_type=school</a:t>
            </a:r>
            <a:endParaRPr lang="ru-RU" sz="1000" b="1" i="1" smtClean="0">
              <a:latin typeface="Times New Roman" pitchFamily="18" charset="0"/>
              <a:hlinkClick r:id="rId5"/>
            </a:endParaRPr>
          </a:p>
          <a:p>
            <a:pPr>
              <a:buFont typeface="Arial" charset="0"/>
              <a:buNone/>
            </a:pPr>
            <a:r>
              <a:rPr lang="ru-RU" sz="1000" b="1" i="1" smtClean="0">
                <a:latin typeface="Times New Roman" pitchFamily="18" charset="0"/>
                <a:hlinkClick r:id="rId5"/>
              </a:rPr>
              <a:t>https://magazinka-uvk.krymschool.ru/news-svc/item?id=466226&amp;lang=ru&amp;type=news&amp;site_type=school</a:t>
            </a:r>
            <a:endParaRPr lang="ru-RU" sz="1000" b="1" i="1" smtClean="0">
              <a:latin typeface="Times New Roman" pitchFamily="18" charset="0"/>
              <a:hlinkClick r:id="rId6"/>
            </a:endParaRPr>
          </a:p>
          <a:p>
            <a:pPr>
              <a:buFont typeface="Arial" charset="0"/>
              <a:buNone/>
            </a:pPr>
            <a:r>
              <a:rPr lang="ru-RU" sz="1000" b="1" i="1" smtClean="0">
                <a:latin typeface="Times New Roman" pitchFamily="18" charset="0"/>
                <a:hlinkClick r:id="rId6"/>
              </a:rPr>
              <a:t>https://magazinka-uvk.krymschool.ru/news-svc/item?id=453992&amp;lang=ru&amp;type=news&amp;site_type=school</a:t>
            </a:r>
            <a:endParaRPr lang="ru-RU" sz="1000" b="1" i="1" smtClean="0">
              <a:latin typeface="Times New Roman" pitchFamily="18" charset="0"/>
              <a:hlinkClick r:id="rId7"/>
            </a:endParaRPr>
          </a:p>
          <a:p>
            <a:pPr>
              <a:buFont typeface="Arial" charset="0"/>
              <a:buNone/>
            </a:pPr>
            <a:r>
              <a:rPr lang="ru-RU" sz="1000" b="1" i="1" smtClean="0">
                <a:latin typeface="Times New Roman" pitchFamily="18" charset="0"/>
                <a:hlinkClick r:id="rId7"/>
              </a:rPr>
              <a:t>https://magazinka-uvk.krymschool.ru/news-svc/item?id=453990&amp;lang=ru&amp;type=news&amp;site_type=school</a:t>
            </a:r>
            <a:endParaRPr lang="ru-RU" sz="1000" b="1" i="1" smtClean="0">
              <a:latin typeface="Times New Roman" pitchFamily="18" charset="0"/>
            </a:endParaRPr>
          </a:p>
          <a:p>
            <a:pPr>
              <a:buFont typeface="Arial" charset="0"/>
              <a:buNone/>
            </a:pPr>
            <a:r>
              <a:rPr lang="ru-RU" sz="1000" b="1" i="1" smtClean="0">
                <a:latin typeface="Times New Roman" pitchFamily="18" charset="0"/>
                <a:hlinkClick r:id="rId8"/>
              </a:rPr>
              <a:t>https://vk.com/club209251393?w=wall-209251393_792</a:t>
            </a:r>
            <a:endParaRPr lang="ru-RU" sz="1000" b="1" i="1" smtClean="0">
              <a:latin typeface="Times New Roman" pitchFamily="18" charset="0"/>
              <a:hlinkClick r:id="rId9"/>
            </a:endParaRPr>
          </a:p>
          <a:p>
            <a:pPr>
              <a:buFont typeface="Arial" charset="0"/>
              <a:buNone/>
            </a:pPr>
            <a:r>
              <a:rPr lang="ru-RU" sz="1000" b="1" i="1" smtClean="0">
                <a:latin typeface="Times New Roman" pitchFamily="18" charset="0"/>
                <a:hlinkClick r:id="rId9"/>
              </a:rPr>
              <a:t>https://vk.com/club209251393?w=wall-209251393_791</a:t>
            </a:r>
            <a:endParaRPr lang="ru-RU" sz="1000" b="1" i="1" smtClean="0">
              <a:latin typeface="Times New Roman" pitchFamily="18" charset="0"/>
              <a:hlinkClick r:id="rId10"/>
            </a:endParaRPr>
          </a:p>
          <a:p>
            <a:pPr>
              <a:buFont typeface="Arial" charset="0"/>
              <a:buNone/>
            </a:pPr>
            <a:r>
              <a:rPr lang="ru-RU" sz="1000" b="1" i="1" smtClean="0">
                <a:latin typeface="Times New Roman" pitchFamily="18" charset="0"/>
                <a:hlinkClick r:id="rId10"/>
              </a:rPr>
              <a:t>https://vk.com/club209251393?w=wall-209251393_787</a:t>
            </a:r>
            <a:endParaRPr lang="ru-RU" sz="1000" b="1" i="1" smtClean="0">
              <a:latin typeface="Times New Roman" pitchFamily="18" charset="0"/>
            </a:endParaRPr>
          </a:p>
          <a:p>
            <a:endParaRPr lang="ru-RU" sz="1000" b="1" i="1" smtClean="0">
              <a:latin typeface="Times New Roman" pitchFamily="18" charset="0"/>
            </a:endParaRPr>
          </a:p>
        </p:txBody>
      </p:sp>
      <p:pic>
        <p:nvPicPr>
          <p:cNvPr id="18435" name="Рисунок 3" descr="G:\Презентация музей\4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148138" y="2905125"/>
            <a:ext cx="1608137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 descr="C:\Users\admin\Desktop\IMG_20231009_113550 (1)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686300" y="5354638"/>
            <a:ext cx="1479550" cy="110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Рисунок 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600700" y="1131888"/>
            <a:ext cx="3335338" cy="10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AutoShape 7" descr="IMG_20231009_11335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8439" name="Picture 8" descr="C:\Users\admin\Desktop\IMG_20231009_113354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399213" y="2062163"/>
            <a:ext cx="2403475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Прямоугольник 11"/>
          <p:cNvSpPr>
            <a:spLocks noChangeArrowheads="1"/>
          </p:cNvSpPr>
          <p:nvPr/>
        </p:nvSpPr>
        <p:spPr bwMode="auto">
          <a:xfrm>
            <a:off x="8948738" y="2351088"/>
            <a:ext cx="2533650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 i="1">
                <a:latin typeface="Times New Roman" pitchFamily="18" charset="0"/>
                <a:cs typeface="Times New Roman" pitchFamily="18" charset="0"/>
              </a:rPr>
              <a:t>Размещение информации о по отбору на интернет-странице, в соц. сетях, стенде (фото, на сайте школы</a:t>
            </a:r>
          </a:p>
        </p:txBody>
      </p:sp>
      <p:pic>
        <p:nvPicPr>
          <p:cNvPr id="18441" name="Рисунок 12" descr="G:\Презентация музей\2023-09-22_15-34-10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909888" y="5268913"/>
            <a:ext cx="1735137" cy="116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Рисунок 13" descr="G:\Презентация музей\2023-10-10_13-38-13.pn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9013825" y="3579813"/>
            <a:ext cx="2298700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3" name="Прямоугольник 14"/>
          <p:cNvSpPr>
            <a:spLocks noChangeArrowheads="1"/>
          </p:cNvSpPr>
          <p:nvPr/>
        </p:nvSpPr>
        <p:spPr bwMode="auto">
          <a:xfrm>
            <a:off x="469900" y="3787775"/>
            <a:ext cx="2652713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i="1">
                <a:latin typeface="Times New Roman" pitchFamily="18" charset="0"/>
                <a:cs typeface="Times New Roman" pitchFamily="18" charset="0"/>
              </a:rPr>
              <a:t>Объявление о дате проведения общешкольного собрания по отбору на интернет-странице, в соц. сетях, стенде (фото), сайте</a:t>
            </a:r>
          </a:p>
        </p:txBody>
      </p:sp>
      <p:pic>
        <p:nvPicPr>
          <p:cNvPr id="18444" name="Рисунок 15" descr="G:\Презентация музей\2023-09-22_15-33-20.pn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557213" y="5157788"/>
            <a:ext cx="2038350" cy="130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046150" y="666205"/>
            <a:ext cx="2685014" cy="1511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46" name="Рисунок 18" descr="C:\Users\admin\Desktop\телефон\Camera\IMG_20230927_093547_416.jp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540500" y="4059238"/>
            <a:ext cx="2019300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7" name="Рисунок 19" descr="C:\Users\admin\Desktop\телефон\Camera\IMG_20230927_113955_612.jpg"/>
          <p:cNvPicPr>
            <a:picLocks noChangeAspect="1" noChangeArrowheads="1"/>
          </p:cNvPicPr>
          <p:nvPr/>
        </p:nvPicPr>
        <p:blipFill>
          <a:blip r:embed="rId20"/>
          <a:srcRect t="17522"/>
          <a:stretch>
            <a:fillRect/>
          </a:stretch>
        </p:blipFill>
        <p:spPr bwMode="auto">
          <a:xfrm>
            <a:off x="3903663" y="3884613"/>
            <a:ext cx="1604962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8" name="Содержимое 3"/>
          <p:cNvSpPr>
            <a:spLocks noChangeArrowheads="1"/>
          </p:cNvSpPr>
          <p:nvPr/>
        </p:nvSpPr>
        <p:spPr bwMode="auto">
          <a:xfrm>
            <a:off x="719138" y="1358900"/>
            <a:ext cx="10868025" cy="514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ru-RU" sz="1000" b="1" i="1">
                <a:latin typeface="Times New Roman" pitchFamily="18" charset="0"/>
                <a:hlinkClick r:id="rId2"/>
              </a:rPr>
              <a:t>https://magazinka-uvk.krymschool.ru/news-svc/item?id=469095&amp;lang=ru&amp;type=news&amp;site_type=school</a:t>
            </a:r>
            <a:r>
              <a:rPr lang="ru-RU" sz="1000" b="1" i="1">
                <a:latin typeface="Times New Roman" pitchFamily="18" charset="0"/>
              </a:rPr>
              <a:t>     </a:t>
            </a:r>
          </a:p>
          <a:p>
            <a:pPr marL="228600" indent="-228600"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ru-RU" sz="1000" b="1" i="1">
                <a:latin typeface="Times New Roman" pitchFamily="18" charset="0"/>
                <a:hlinkClick r:id="rId3"/>
              </a:rPr>
              <a:t>https://magazinka-uvk.krymschool.ru/news-svc/item?id=469089&amp;lang=ru&amp;type=news&amp;site_type=school</a:t>
            </a:r>
            <a:endParaRPr lang="ru-RU" sz="1000" b="1" i="1">
              <a:latin typeface="Times New Roman" pitchFamily="18" charset="0"/>
            </a:endParaRPr>
          </a:p>
          <a:p>
            <a:pPr marL="228600" indent="-228600"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ru-RU" sz="1000" b="1" i="1">
                <a:latin typeface="Times New Roman" pitchFamily="18" charset="0"/>
                <a:hlinkClick r:id="rId4"/>
              </a:rPr>
              <a:t>https://magazinka-uvk.krymschool.ru/news-svc/item?id=466227&amp;lang=ru&amp;type=news&amp;site_type=school</a:t>
            </a:r>
            <a:endParaRPr lang="ru-RU" sz="1000" b="1" i="1">
              <a:latin typeface="Times New Roman" pitchFamily="18" charset="0"/>
              <a:hlinkClick r:id="rId5"/>
            </a:endParaRPr>
          </a:p>
          <a:p>
            <a:pPr marL="228600" indent="-228600"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ru-RU" sz="1000" b="1" i="1">
                <a:latin typeface="Times New Roman" pitchFamily="18" charset="0"/>
                <a:hlinkClick r:id="rId5"/>
              </a:rPr>
              <a:t>https://magazinka-uvk.krymschool.ru/news-svc/item?id=466226&amp;lang=ru&amp;type=news&amp;site_type=school</a:t>
            </a:r>
            <a:endParaRPr lang="ru-RU" sz="1000" b="1" i="1">
              <a:latin typeface="Times New Roman" pitchFamily="18" charset="0"/>
              <a:hlinkClick r:id="rId6"/>
            </a:endParaRPr>
          </a:p>
          <a:p>
            <a:pPr marL="228600" indent="-228600"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ru-RU" sz="1000" b="1" i="1">
                <a:latin typeface="Times New Roman" pitchFamily="18" charset="0"/>
                <a:hlinkClick r:id="rId6"/>
              </a:rPr>
              <a:t>https://magazinka-uvk.krymschool.ru/news-svc/item?id=453992&amp;lang=ru&amp;type=news&amp;site_type=school</a:t>
            </a:r>
            <a:endParaRPr lang="ru-RU" sz="1000" b="1" i="1">
              <a:latin typeface="Times New Roman" pitchFamily="18" charset="0"/>
              <a:hlinkClick r:id="rId7"/>
            </a:endParaRPr>
          </a:p>
          <a:p>
            <a:pPr marL="228600" indent="-228600"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ru-RU" sz="1000" b="1" i="1">
                <a:latin typeface="Times New Roman" pitchFamily="18" charset="0"/>
                <a:hlinkClick r:id="rId7"/>
              </a:rPr>
              <a:t>https://magazinka-uvk.krymschool.ru/news-svc/item?id=453990&amp;lang=ru&amp;type=news&amp;site_type=school</a:t>
            </a:r>
            <a:endParaRPr lang="ru-RU" sz="1000" b="1" i="1">
              <a:latin typeface="Times New Roman" pitchFamily="18" charset="0"/>
            </a:endParaRPr>
          </a:p>
          <a:p>
            <a:pPr marL="228600" indent="-228600"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ru-RU" sz="1000" b="1" i="1">
                <a:latin typeface="Times New Roman" pitchFamily="18" charset="0"/>
                <a:hlinkClick r:id="rId8"/>
              </a:rPr>
              <a:t>https://vk.com/club209251393?w=wall-209251393_792</a:t>
            </a:r>
            <a:endParaRPr lang="ru-RU" sz="1000" b="1" i="1">
              <a:latin typeface="Times New Roman" pitchFamily="18" charset="0"/>
              <a:hlinkClick r:id="rId9"/>
            </a:endParaRPr>
          </a:p>
          <a:p>
            <a:pPr marL="228600" indent="-228600"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ru-RU" sz="1000" b="1" i="1">
                <a:latin typeface="Times New Roman" pitchFamily="18" charset="0"/>
                <a:hlinkClick r:id="rId9"/>
              </a:rPr>
              <a:t>https://vk.com/club209251393?w=wall-209251393_791</a:t>
            </a:r>
            <a:endParaRPr lang="ru-RU" sz="1000" b="1" i="1">
              <a:latin typeface="Times New Roman" pitchFamily="18" charset="0"/>
              <a:hlinkClick r:id="rId10"/>
            </a:endParaRPr>
          </a:p>
          <a:p>
            <a:pPr marL="228600" indent="-228600"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ru-RU" sz="1000" b="1" i="1">
                <a:latin typeface="Times New Roman" pitchFamily="18" charset="0"/>
                <a:hlinkClick r:id="rId10"/>
              </a:rPr>
              <a:t>https://vk.com/club209251393?w=wall-209251393_787</a:t>
            </a:r>
            <a:endParaRPr lang="ru-RU" sz="1000" b="1" i="1">
              <a:latin typeface="Times New Roman" pitchFamily="18" charset="0"/>
            </a:endParaRPr>
          </a:p>
          <a:p>
            <a:pPr marL="228600" indent="-228600"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endParaRPr lang="ru-RU" sz="1000" b="1" i="1">
              <a:latin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8" name="Picture 8" descr="2024-06-11_10-20-10"/>
          <p:cNvPicPr>
            <a:picLocks noChangeAspect="1" noChangeArrowheads="1"/>
          </p:cNvPicPr>
          <p:nvPr/>
        </p:nvPicPr>
        <p:blipFill>
          <a:blip r:embed="rId2"/>
          <a:srcRect l="19753" r="35803" b="6223"/>
          <a:stretch>
            <a:fillRect/>
          </a:stretch>
        </p:blipFill>
        <p:spPr bwMode="auto">
          <a:xfrm>
            <a:off x="652463" y="457200"/>
            <a:ext cx="2092325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10" descr="2024-06-11_10-18-27"/>
          <p:cNvPicPr>
            <a:picLocks noChangeAspect="1" noChangeArrowheads="1"/>
          </p:cNvPicPr>
          <p:nvPr/>
        </p:nvPicPr>
        <p:blipFill>
          <a:blip r:embed="rId3"/>
          <a:srcRect l="5545" r="36299" b="14569"/>
          <a:stretch>
            <a:fillRect/>
          </a:stretch>
        </p:blipFill>
        <p:spPr bwMode="auto">
          <a:xfrm>
            <a:off x="3068638" y="323850"/>
            <a:ext cx="2105025" cy="3624263"/>
          </a:xfrm>
          <a:prstGeom prst="rect">
            <a:avLst/>
          </a:prstGeom>
          <a:noFill/>
        </p:spPr>
      </p:pic>
      <p:pic>
        <p:nvPicPr>
          <p:cNvPr id="20491" name="Picture 11" descr="2024-06-11_10-20-03"/>
          <p:cNvPicPr>
            <a:picLocks noChangeAspect="1" noChangeArrowheads="1"/>
          </p:cNvPicPr>
          <p:nvPr/>
        </p:nvPicPr>
        <p:blipFill>
          <a:blip r:embed="rId4"/>
          <a:srcRect l="6396" r="35321" b="3818"/>
          <a:stretch>
            <a:fillRect/>
          </a:stretch>
        </p:blipFill>
        <p:spPr bwMode="auto">
          <a:xfrm>
            <a:off x="2068513" y="3463925"/>
            <a:ext cx="2360612" cy="3116263"/>
          </a:xfrm>
          <a:prstGeom prst="rect">
            <a:avLst/>
          </a:prstGeom>
          <a:noFill/>
        </p:spPr>
      </p:pic>
      <p:pic>
        <p:nvPicPr>
          <p:cNvPr id="20492" name="Picture 12" descr="2024-06-11_10-19-06"/>
          <p:cNvPicPr>
            <a:picLocks noChangeAspect="1" noChangeArrowheads="1"/>
          </p:cNvPicPr>
          <p:nvPr>
            <p:ph type="title"/>
          </p:nvPr>
        </p:nvPicPr>
        <p:blipFill>
          <a:blip r:embed="rId5"/>
          <a:srcRect l="7489" r="36343"/>
          <a:stretch>
            <a:fillRect/>
          </a:stretch>
        </p:blipFill>
        <p:spPr bwMode="auto">
          <a:xfrm>
            <a:off x="4916488" y="733425"/>
            <a:ext cx="3046412" cy="2436813"/>
          </a:xfrm>
        </p:spPr>
      </p:pic>
      <p:pic>
        <p:nvPicPr>
          <p:cNvPr id="20493" name="Picture 13" descr="2024-06-11_10-20-34"/>
          <p:cNvPicPr>
            <a:picLocks noChangeAspect="1" noChangeArrowheads="1"/>
          </p:cNvPicPr>
          <p:nvPr>
            <p:ph type="body" idx="1"/>
          </p:nvPr>
        </p:nvPicPr>
        <p:blipFill>
          <a:blip r:embed="rId6"/>
          <a:srcRect l="7500" r="36250"/>
          <a:stretch>
            <a:fillRect/>
          </a:stretch>
        </p:blipFill>
        <p:spPr>
          <a:xfrm>
            <a:off x="8220075" y="396875"/>
            <a:ext cx="3416300" cy="3830638"/>
          </a:xfrm>
          <a:ln/>
        </p:spPr>
      </p:pic>
      <p:pic>
        <p:nvPicPr>
          <p:cNvPr id="20494" name="Picture 14" descr="2024-06-11_10-21-30"/>
          <p:cNvPicPr>
            <a:picLocks noChangeAspect="1" noChangeArrowheads="1"/>
          </p:cNvPicPr>
          <p:nvPr/>
        </p:nvPicPr>
        <p:blipFill>
          <a:blip r:embed="rId7"/>
          <a:srcRect l="7205" r="35159"/>
          <a:stretch>
            <a:fillRect/>
          </a:stretch>
        </p:blipFill>
        <p:spPr bwMode="auto">
          <a:xfrm>
            <a:off x="5703888" y="3417888"/>
            <a:ext cx="2401887" cy="344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>
            <p:ph type="title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ru-RU" smtClean="0">
              <a:effectLst/>
            </a:endParaRPr>
          </a:p>
        </p:txBody>
      </p:sp>
      <p:pic>
        <p:nvPicPr>
          <p:cNvPr id="19460" name="Picture 4" descr="2024-06-11_10-21-46"/>
          <p:cNvPicPr>
            <a:picLocks noChangeAspect="1" noChangeArrowheads="1"/>
          </p:cNvPicPr>
          <p:nvPr/>
        </p:nvPicPr>
        <p:blipFill>
          <a:blip r:embed="rId2"/>
          <a:srcRect l="3468" r="34103" b="12827"/>
          <a:stretch>
            <a:fillRect/>
          </a:stretch>
        </p:blipFill>
        <p:spPr bwMode="auto">
          <a:xfrm>
            <a:off x="390525" y="284163"/>
            <a:ext cx="256540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 descr="2024-06-11_10-22-26"/>
          <p:cNvPicPr>
            <a:picLocks noChangeAspect="1" noChangeArrowheads="1"/>
          </p:cNvPicPr>
          <p:nvPr/>
        </p:nvPicPr>
        <p:blipFill>
          <a:blip r:embed="rId3"/>
          <a:srcRect l="6477" r="34959" b="10001"/>
          <a:stretch>
            <a:fillRect/>
          </a:stretch>
        </p:blipFill>
        <p:spPr bwMode="auto">
          <a:xfrm>
            <a:off x="436563" y="3308350"/>
            <a:ext cx="2576512" cy="31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 descr="2024-06-11_10-24-13"/>
          <p:cNvPicPr>
            <a:picLocks noChangeAspect="1" noChangeArrowheads="1"/>
          </p:cNvPicPr>
          <p:nvPr/>
        </p:nvPicPr>
        <p:blipFill>
          <a:blip r:embed="rId4"/>
          <a:srcRect l="19775" r="35075" b="18785"/>
          <a:stretch>
            <a:fillRect/>
          </a:stretch>
        </p:blipFill>
        <p:spPr bwMode="auto">
          <a:xfrm>
            <a:off x="3635375" y="436563"/>
            <a:ext cx="2306638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7" descr="2024-06-11_10-23-22"/>
          <p:cNvPicPr>
            <a:picLocks noChangeAspect="1" noChangeArrowheads="1"/>
          </p:cNvPicPr>
          <p:nvPr/>
        </p:nvPicPr>
        <p:blipFill>
          <a:blip r:embed="rId5"/>
          <a:srcRect l="6477" r="34959" b="26915"/>
          <a:stretch>
            <a:fillRect/>
          </a:stretch>
        </p:blipFill>
        <p:spPr bwMode="auto">
          <a:xfrm>
            <a:off x="6181725" y="412750"/>
            <a:ext cx="3173413" cy="314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8" descr="2024-06-11_10-21-04"/>
          <p:cNvPicPr>
            <a:picLocks noChangeAspect="1" noChangeArrowheads="1"/>
          </p:cNvPicPr>
          <p:nvPr>
            <p:ph type="body" idx="1"/>
          </p:nvPr>
        </p:nvPicPr>
        <p:blipFill>
          <a:blip r:embed="rId6"/>
          <a:srcRect l="20126" r="34592" b="10838"/>
          <a:stretch>
            <a:fillRect/>
          </a:stretch>
        </p:blipFill>
        <p:spPr>
          <a:xfrm>
            <a:off x="5254625" y="3902075"/>
            <a:ext cx="2595563" cy="2546350"/>
          </a:xfrm>
          <a:ln/>
        </p:spPr>
      </p:pic>
      <p:pic>
        <p:nvPicPr>
          <p:cNvPr id="19465" name="Picture 9" descr="2024-06-11_10-19-06"/>
          <p:cNvPicPr>
            <a:picLocks noChangeAspect="1" noChangeArrowheads="1"/>
          </p:cNvPicPr>
          <p:nvPr/>
        </p:nvPicPr>
        <p:blipFill>
          <a:blip r:embed="rId7"/>
          <a:srcRect l="17442" r="37209"/>
          <a:stretch>
            <a:fillRect/>
          </a:stretch>
        </p:blipFill>
        <p:spPr bwMode="auto">
          <a:xfrm>
            <a:off x="9471025" y="1195388"/>
            <a:ext cx="2014538" cy="35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листание 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листание 1</Template>
  <TotalTime>65</TotalTime>
  <Words>266</Words>
  <Application>WPS Presentation</Application>
  <PresentationFormat>Произвольный</PresentationFormat>
  <Paragraphs>44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Arial</vt:lpstr>
      <vt:lpstr>Calibri Light</vt:lpstr>
      <vt:lpstr>Calibri</vt:lpstr>
      <vt:lpstr>Times New Roman</vt:lpstr>
      <vt:lpstr>Roboto Light</vt:lpstr>
      <vt:lpstr>+mn-ea</vt:lpstr>
      <vt:lpstr>листание 1</vt:lpstr>
      <vt:lpstr>     Муниципальное бюджетное общеобразовательное учреждение «Магазинский учебно-воспитательный комплекс» Муниципального образования  Красноперекопский район Республики Крым  ул. Севастопольская, д.25,  с. Магазинка, Красноперекопский р-н, Республика Крым, 296040 тел./факс+7(36565)91234           E-mail: magazinskij_uvk@krpero.rk.gov.ru </vt:lpstr>
      <vt:lpstr>Актуальность проекта  </vt:lpstr>
      <vt:lpstr>Идея проекта  </vt:lpstr>
      <vt:lpstr>Школьный музей «Окна истории»</vt:lpstr>
      <vt:lpstr>Целевая аудитория  </vt:lpstr>
      <vt:lpstr>Мероприятия по продвижению проекта  </vt:lpstr>
      <vt:lpstr>Слайд 7</vt:lpstr>
      <vt:lpstr>Слайд 8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Microsoft Office</cp:lastModifiedBy>
  <cp:revision>83</cp:revision>
  <dcterms:created xsi:type="dcterms:W3CDTF">2016-11-15T09:14:00Z</dcterms:created>
  <dcterms:modified xsi:type="dcterms:W3CDTF">2024-06-11T08:07:00Z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3190223976EF4BB1B50838D2D422E538_13</vt:lpwstr>
  </property>
  <property fmtid="{D5CDD505-2E9C-101B-9397-08002B2CF9AE}" pid="3" name="KSOProductBuildVer">
    <vt:lpwstr>1049-12.2.0.13266</vt:lpwstr>
  </property>
</Properties>
</file>