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79E8B-20D3-4CAB-A7EC-D5441A397C7F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64210-9249-4507-8376-BFC0BC1FD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581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64210-9249-4507-8376-BFC0BC1FD7B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942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BB4F-19E0-44D5-A555-0D9874341EF2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F15A9-EB5B-40A1-843E-CC64E02C1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ronstadt.ru/pics/popov_6.jpg" TargetMode="External"/><Relationship Id="rId3" Type="http://schemas.openxmlformats.org/officeDocument/2006/relationships/hyperlink" Target="http://www.connect.ru/images/upload/4292_sever.jpg-&#1092;&#1086;&#1090;&#1086;" TargetMode="External"/><Relationship Id="rId7" Type="http://schemas.openxmlformats.org/officeDocument/2006/relationships/hyperlink" Target="http://upload.wikimedia.org/wikipedia/commons/thumb/4/43/C-band_Radar-dish_Antenna.jpg/398px-C-band_Radar-dish_Antenna.jpg" TargetMode="External"/><Relationship Id="rId2" Type="http://schemas.openxmlformats.org/officeDocument/2006/relationships/hyperlink" Target="http://ru.wikipedia.org/wiki/%D0%A4%D0%B0%D0%B9%D0%BB:Popov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xtfighter.org/text5/46_peredachi_voynyi_goda_5.php" TargetMode="External"/><Relationship Id="rId5" Type="http://schemas.openxmlformats.org/officeDocument/2006/relationships/hyperlink" Target="http://ussrvopros.ru/images/Istoria_SSSR/VOV/rol-radiosvyazi-VOV2.jpg" TargetMode="External"/><Relationship Id="rId4" Type="http://schemas.openxmlformats.org/officeDocument/2006/relationships/hyperlink" Target="http://www.radioprofessional.info/images/reb_4.jpg" TargetMode="External"/><Relationship Id="rId9" Type="http://schemas.openxmlformats.org/officeDocument/2006/relationships/hyperlink" Target="http://www.viol.uz/sites/default/files/Herz_test.g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15304" cy="969983"/>
          </a:xfrm>
          <a:solidFill>
            <a:schemeClr val="bg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ea typeface="Calibri"/>
              </a:rPr>
              <a:t>Принципы радиосвязи и телевидения.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4005064"/>
            <a:ext cx="3707904" cy="221001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Подготовил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учитель физики 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Карачук Эскендер Айдерович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116205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Важная роль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47248" cy="4497363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>
              <a:spcAft>
                <a:spcPts val="0"/>
              </a:spcAft>
            </a:pP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Исключительно важную роль сыграла радиосвязь при организации взаимодействия между фронтами, армиями и 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объединениями различных 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видов Советских Вооруженных Сил при выполнении ими общих задач. В этом отношении интересна организация радиосвязи Юго-Западного, Донского и Сталинградского фронтов в 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Сталинградской наступательной 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операции; Центрального, Степного и 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Воронежского фронтов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, в битве под Курском; 1-го Прибалтийского и трех Белорусских фронтов в Белорусской стратегической операции; 1-го, 2-го Белорусских и 1-го Украинского фронтов в Берлинской операции и др.</a:t>
            </a:r>
            <a:endParaRPr lang="ru-RU" sz="26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457200" y="6126162"/>
            <a:ext cx="3008313" cy="11114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26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47248" cy="77968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на последок…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3568" y="1700808"/>
            <a:ext cx="3008313" cy="3816425"/>
          </a:xfrm>
          <a:solidFill>
            <a:schemeClr val="bg2"/>
          </a:solidFill>
        </p:spPr>
        <p:txBody>
          <a:bodyPr>
            <a:normAutofit/>
          </a:bodyPr>
          <a:lstStyle/>
          <a:p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Великая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Отечественная война во многом определила развитие радиоэлектронного вооружения нашей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армии.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 descr="Великая Отечественная война: роль радиосвязи в красной армии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5924" y="1226026"/>
            <a:ext cx="4306515" cy="472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80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Источники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http://ru.wikipedia.org/wiki/%D0%A4%D0%B0%D0%B9%D0%BB:Popov.jpg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портрет Попова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http://www.connect.ru/images/upload/4292_sever.jpg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-фото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переносимой радиостанции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http://www.radioprofessional.info/images/reb_4.jpg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-фото с самолетами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http://www.radioprofessional.info/images/reb_4.jpg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текст 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http://ussrvopros.ru/images/Istoria_SSSR/VOV/rol-radiosvyazi-VOV2.jpg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фото радио и военных радистов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http://ussrvopros.ru/images/Istoria_SSSR/VOV/rol-radiosvyazi-VOV2.jpg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текст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http://www.textfighter.org/text5/46_peredachi_voynyi_goda_5.php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текст 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http://www.connect.ru/images/upload/4292_sever.jpg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-фото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текст</a:t>
            </a:r>
          </a:p>
          <a:p>
            <a:pPr>
              <a:buFont typeface="Wingdings" pitchFamily="2" charset="2"/>
              <a:buChar char="v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http://upload.wikimedia.org/wikipedia/commons/thumb/4/43/C-band_Radar-dish_Antenna.jpg/398px-C-band_Radar-dish_Antenna.jpg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 текст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http://www.kronstadt.ru/pics/popov_6.jpg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фото первого приемника Попова</a:t>
            </a:r>
          </a:p>
          <a:p>
            <a:pPr>
              <a:buFont typeface="Wingdings" pitchFamily="2" charset="2"/>
              <a:buChar char="v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http://www.viol.uz/sites/default/files/Herz_test.gif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фото приемника Герца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663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5993" y="188640"/>
            <a:ext cx="5043494" cy="642942"/>
          </a:xfrm>
          <a:solidFill>
            <a:schemeClr val="bg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i="1" dirty="0" smtClean="0">
                <a:latin typeface="Courier New" pitchFamily="49" charset="0"/>
                <a:cs typeface="Courier New" pitchFamily="49" charset="0"/>
              </a:rPr>
              <a:t>Немного истории</a:t>
            </a:r>
            <a:endParaRPr lang="ru-RU" sz="32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1071547"/>
            <a:ext cx="8429684" cy="2643205"/>
          </a:xfrm>
          <a:solidFill>
            <a:schemeClr val="bg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1800" dirty="0">
                <a:latin typeface="Courier New" pitchFamily="49" charset="0"/>
                <a:cs typeface="Courier New" pitchFamily="49" charset="0"/>
              </a:rPr>
              <a:t>Первое экспериментальное подтверждение электромагнитной теории Максвелла было дано в </a:t>
            </a: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опытах Г. Герца в </a:t>
            </a:r>
            <a:r>
              <a:rPr lang="ru-RU" sz="1800" dirty="0">
                <a:latin typeface="Courier New" pitchFamily="49" charset="0"/>
                <a:cs typeface="Courier New" pitchFamily="49" charset="0"/>
              </a:rPr>
              <a:t>1887 </a:t>
            </a: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г.</a:t>
            </a:r>
          </a:p>
          <a:p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Для </a:t>
            </a:r>
            <a:r>
              <a:rPr lang="ru-RU" sz="1800" dirty="0">
                <a:latin typeface="Courier New" pitchFamily="49" charset="0"/>
                <a:cs typeface="Courier New" pitchFamily="49" charset="0"/>
              </a:rPr>
              <a:t>получения электромагнитных волн Герц применил прибор, состоящий из двух стержней, разделенных искровым </a:t>
            </a: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промежутком. При </a:t>
            </a:r>
            <a:r>
              <a:rPr lang="ru-RU" sz="1800" dirty="0">
                <a:latin typeface="Courier New" pitchFamily="49" charset="0"/>
                <a:cs typeface="Courier New" pitchFamily="49" charset="0"/>
              </a:rPr>
              <a:t>определенной разности потенциалов в промежутке между ними возникала искра – высокочастотный разряд, возбуждались колебания тока и излучалась электромагнитная волна. Для приема волн Герц применил резонатор – прямоугольный контур с промежутком, на концах которого укреплены небольшие медные </a:t>
            </a: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шарики.</a:t>
            </a:r>
            <a:endParaRPr lang="ru-RU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2290" name="Picture 2" descr="Просмотр темы - Государство - Об отношении металлических порошков к электрическим колеба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14752"/>
            <a:ext cx="4500594" cy="2938440"/>
          </a:xfrm>
          <a:prstGeom prst="rect">
            <a:avLst/>
          </a:prstGeom>
          <a:noFill/>
        </p:spPr>
      </p:pic>
      <p:pic>
        <p:nvPicPr>
          <p:cNvPr id="12292" name="Picture 4" descr="Схема работы конденсатор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857628"/>
            <a:ext cx="4000528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Русский ученый А. С. Попов в 1888 г. предсказал возможность передачи сигналов при помощи электромагнитных волн на далекие расстояния. Практическое решение этой проблемы он осуществил в 1896 г., передан впервые в мире на расстояние 250 м беспроволочную радиограмму из двух слов — Генрих Герц.</a:t>
            </a:r>
            <a:endParaRPr lang="ru-RU" sz="2800" dirty="0">
              <a:ea typeface="Calibri"/>
              <a:cs typeface="Times New Roman"/>
            </a:endParaRP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 эти же годы Т. Маркони, развивая идею радиосвязи, занялся вопросами изготовления радиоаппаратуры. В 1897 г., опередив скромного А. С. Попова, он получил патент на возможность передачи речи при помощи электромагнитных волн.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708544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А.С. Попов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466px-Popo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000108"/>
            <a:ext cx="3137595" cy="4572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5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4032448" cy="72008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Источник радиоволн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628801"/>
            <a:ext cx="6192688" cy="501491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3600" kern="0" dirty="0">
                <a:latin typeface="Times New Roman" pitchFamily="18" charset="0"/>
                <a:cs typeface="Times New Roman" pitchFamily="18" charset="0"/>
              </a:rPr>
              <a:t>Рождаются радиоволны при изменении электрического поля, например, когда через проводник проходит переменный электрический ток или когда через пространство проскакивают </a:t>
            </a:r>
            <a:r>
              <a:rPr lang="ru-RU" sz="3600" kern="0" dirty="0" smtClean="0">
                <a:latin typeface="Times New Roman" pitchFamily="18" charset="0"/>
                <a:cs typeface="Times New Roman" pitchFamily="18" charset="0"/>
              </a:rPr>
              <a:t>искры</a:t>
            </a:r>
            <a:r>
              <a:rPr lang="ru-RU" sz="3600" kern="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323529" y="6126163"/>
            <a:ext cx="2160240" cy="32717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20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96944" cy="72008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Для чего нужны радиоволны?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824535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kern="0" dirty="0">
                <a:latin typeface="Times New Roman" pitchFamily="18" charset="0"/>
                <a:cs typeface="Times New Roman" pitchFamily="18" charset="0"/>
              </a:rPr>
              <a:t> Открытие радиоволн дало человечеству массу возможностей. Среди них: радио, телевидение, радары, радиотелескопы и беспроводные средства связи. Всё это облегчало нам жизнь. С помощью радио люди всегда могут попросить помощи у спасателей, корабли и самолёты подать     сигнал бедствия, и можно узнать происходящие события в мире.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5301208"/>
            <a:ext cx="72008" cy="82495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4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116205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Радиосвязь в годы Великой Отечественной войны  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7944" y="2132856"/>
            <a:ext cx="4896544" cy="3993307"/>
          </a:xfrm>
          <a:solidFill>
            <a:schemeClr val="bg2"/>
          </a:solidFill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первых дней Великой Отечественной войны радиосвязь стала важнейшим средством оперативного управления войсками и информирования населения огромной страны. «От Советского Информбюро» — эти слова, начиная с 24 июня 1941 г. и до конца войны, открывали сводки сообщений с фронта, которые тысячи людей ежедневно с волнением слушали.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3960440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96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707678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Надежная радиосвязь – залог успеха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3024336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первые месяцы войны противнику удалось разрушить значительную часть наших воздушных и полевых кабельных линий, что привело к длительным перерывам в работе проводной связи. Стало 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очевидно обеспечить </a:t>
            </a: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надежное управление войсками и их тесное взаимодействие, особенно во время боев в тылу противника и, безусловно, в авиации, бронетанковых войсках и Военно-морском флоте, где радиосвязь являлась единственным средством связи. </a:t>
            </a:r>
            <a:br>
              <a:rPr lang="ru-RU" sz="1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 время войны крупнейшие отечественные радиозаводы и научно-исследовательские институты сумели усовершенствовать и модернизировать радиостанции, находящиеся на вооружении войск, и создать новые, более эффективные средства связи.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457200" y="6126163"/>
            <a:ext cx="3008313" cy="54319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Партизанская станция «Север»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293096"/>
            <a:ext cx="475252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681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03232" cy="707678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Модернизация радиостанций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4690864" cy="5544616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sz="1900" dirty="0">
                <a:solidFill>
                  <a:srgbClr val="000000"/>
                </a:solidFill>
                <a:latin typeface="Times New Roman"/>
                <a:ea typeface="Times New Roman"/>
              </a:rPr>
              <a:t>Во время войны крупнейшие отечественные радиозаводы и научно-исследовательские институты сумели усовершенствовать и модернизировать радиостанции, находящиеся на вооружении войск, и создать новые, более эффективные средства связи. В частности, были изготовлены переносные ультракоротковолновые радиостанции, предназначавшиеся для стрелковых и артиллерийских частей, радиостанция РБМ-5 повышенной мощности, экономичная и надежная, которая использовалась и как личная радиостанция командующих армиями, корпусов и дивизий, несколько типов специальных танковых радиостанций, радиостанций воздушно-десантных войск, разнообразные конструкции радиоприемников. </a:t>
            </a:r>
            <a:endParaRPr lang="ru-RU" sz="1900" dirty="0"/>
          </a:p>
        </p:txBody>
      </p:sp>
      <p:pic>
        <p:nvPicPr>
          <p:cNvPr id="5" name="Объект 4" descr="В ходе Великой Отечественной войны радиосвязь непрерывно совершенствовалась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933056"/>
            <a:ext cx="3810000" cy="2720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350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0767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Радиопомехи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Весьма успешно радиопомехами нарушалось управление немецкими соединениями и объединениями в январе-апреле 1945 г. во время Восточно-Прусской операции, в которой активное участие принимали 131-й и 226-й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радио дивизионы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спецназначения. Им удалось помешать врагу поддерживать устойчивую радиосвязь, хотя он располагал 175 радиостанциями в 30 радиосетях и на 300 радиочастотах. Всего в Кенигсбергской группировке противника был сорван прием около 1200, а в 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Земландской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- 1000 радиограмм.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4253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312368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94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593</Words>
  <Application>Microsoft Office PowerPoint</Application>
  <PresentationFormat>Экран (4:3)</PresentationFormat>
  <Paragraphs>59</Paragraphs>
  <Slides>12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Принципы радиосвязи и телевидения.</vt:lpstr>
      <vt:lpstr>Немного истории</vt:lpstr>
      <vt:lpstr>Презентация PowerPoint</vt:lpstr>
      <vt:lpstr>Источник радиоволн</vt:lpstr>
      <vt:lpstr>Для чего нужны радиоволны?</vt:lpstr>
      <vt:lpstr>Радиосвязь в годы Великой Отечественной войны   </vt:lpstr>
      <vt:lpstr>Надежная радиосвязь – залог успеха</vt:lpstr>
      <vt:lpstr>Модернизация радиостанций</vt:lpstr>
      <vt:lpstr>Радиопомехи</vt:lpstr>
      <vt:lpstr>Важная роль</vt:lpstr>
      <vt:lpstr>И на последок…</vt:lpstr>
      <vt:lpstr>Источники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волны.</dc:title>
  <dc:creator>user</dc:creator>
  <cp:lastModifiedBy>Admin</cp:lastModifiedBy>
  <cp:revision>38</cp:revision>
  <dcterms:created xsi:type="dcterms:W3CDTF">2013-11-23T18:33:04Z</dcterms:created>
  <dcterms:modified xsi:type="dcterms:W3CDTF">2018-03-14T15:24:28Z</dcterms:modified>
</cp:coreProperties>
</file>