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2514600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  <a:t>Испарение. Насыщенный и ненасыщенный </a:t>
            </a: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  <a:t>пар</a:t>
            </a:r>
            <a:b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  <a:t>Учитель – Карачук Э. А.</a:t>
            </a:r>
            <a:endParaRPr lang="ru-RU" sz="5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8" name="Picture 4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2286000" cy="252191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76517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Парообразование</a:t>
            </a:r>
            <a:r>
              <a:rPr lang="ru-RU" dirty="0" smtClean="0"/>
              <a:t> – это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162800" cy="175260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явление превращения жидкости в пар.</a:t>
            </a:r>
            <a:endParaRPr lang="ru-RU" sz="36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36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Испарение</a:t>
            </a:r>
            <a:r>
              <a:rPr lang="ru-RU" sz="3600" dirty="0" smtClean="0"/>
              <a:t> – это</a:t>
            </a:r>
          </a:p>
          <a:p>
            <a:pPr algn="l"/>
            <a:r>
              <a:rPr lang="ru-RU" sz="3600" dirty="0" smtClean="0"/>
              <a:t>парообразование, происходящее с поверхности жидкости.</a:t>
            </a:r>
            <a:endParaRPr lang="ru-RU" sz="3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Испарение происходит при любой температуре.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Скорость испарения зависит от:</a:t>
            </a:r>
          </a:p>
          <a:p>
            <a:pPr>
              <a:buFontTx/>
              <a:buChar char="-"/>
            </a:pPr>
            <a:r>
              <a:rPr lang="ru-RU" sz="3600" dirty="0" smtClean="0"/>
              <a:t>рода жидкости; </a:t>
            </a:r>
          </a:p>
          <a:p>
            <a:pPr>
              <a:buFontTx/>
              <a:buChar char="-"/>
            </a:pPr>
            <a:r>
              <a:rPr lang="ru-RU" sz="3600" dirty="0" smtClean="0"/>
              <a:t>температуры жидкости;</a:t>
            </a:r>
          </a:p>
          <a:p>
            <a:pPr>
              <a:buNone/>
            </a:pPr>
            <a:r>
              <a:rPr lang="ru-RU" sz="3600" dirty="0" smtClean="0"/>
              <a:t>- площади поверхности жидкости;</a:t>
            </a:r>
          </a:p>
          <a:p>
            <a:pPr>
              <a:buNone/>
            </a:pPr>
            <a:r>
              <a:rPr lang="ru-RU" sz="3600" dirty="0" smtClean="0"/>
              <a:t>- ветра.</a:t>
            </a:r>
            <a:endParaRPr lang="ru-RU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Пар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Насыщенный 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Пар, находящийся в динамическом равновесии со своей жидкостью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Ненасыщенный 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Пар, не находящийся в динамическом равновесии со своей жидкостью</a:t>
            </a:r>
          </a:p>
          <a:p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971800" y="990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29200" y="9906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3400" y="3352800"/>
            <a:ext cx="8229600" cy="2209800"/>
          </a:xfrm>
        </p:spPr>
        <p:txBody>
          <a:bodyPr>
            <a:noAutofit/>
          </a:bodyPr>
          <a:lstStyle/>
          <a:p>
            <a:pPr lvl="0"/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  <a:t>Поглощение энергии </a:t>
            </a:r>
            <a:b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при испарении жидкости </a:t>
            </a:r>
            <a:b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  <a:t>и выделение ее </a:t>
            </a:r>
            <a:b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при конденсации пара</a:t>
            </a: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57200" y="31242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4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1"/>
            <a:ext cx="1752600" cy="193346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Процесс 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Испарение 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</a:t>
            </a:r>
            <a:r>
              <a:rPr lang="ru-RU" sz="3200" dirty="0" smtClean="0"/>
              <a:t>превращение жидкости в пар</a:t>
            </a:r>
          </a:p>
          <a:p>
            <a:pPr>
              <a:buNone/>
            </a:pPr>
            <a:r>
              <a:rPr lang="ru-RU" sz="3200" dirty="0" smtClean="0"/>
              <a:t>	</a:t>
            </a:r>
          </a:p>
          <a:p>
            <a:pPr algn="ctr">
              <a:buNone/>
            </a:pPr>
            <a:r>
              <a:rPr lang="ru-RU" sz="3200" dirty="0" smtClean="0"/>
              <a:t>Происходит</a:t>
            </a:r>
          </a:p>
          <a:p>
            <a:pPr algn="ctr">
              <a:buNone/>
            </a:pPr>
            <a:r>
              <a:rPr lang="ru-RU" sz="3200" dirty="0" smtClean="0"/>
              <a:t>поглощение энергии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Конденсация 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</a:t>
            </a:r>
            <a:r>
              <a:rPr lang="ru-RU" sz="3200" dirty="0" smtClean="0"/>
              <a:t>превращение пара в жидкость</a:t>
            </a:r>
          </a:p>
          <a:p>
            <a:pPr>
              <a:buNone/>
            </a:pPr>
            <a:r>
              <a:rPr lang="ru-RU" sz="3200" dirty="0" smtClean="0"/>
              <a:t>	</a:t>
            </a:r>
          </a:p>
          <a:p>
            <a:pPr algn="ctr">
              <a:buNone/>
            </a:pPr>
            <a:r>
              <a:rPr lang="ru-RU" sz="3200" dirty="0" smtClean="0"/>
              <a:t>	Происходит выделение энергии</a:t>
            </a:r>
            <a:endParaRPr lang="ru-RU" sz="3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752600" y="3581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6324600" y="3581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2743200" y="10668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62600" y="9906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Образование пара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Испарение </a:t>
            </a:r>
          </a:p>
          <a:p>
            <a:pPr>
              <a:buNone/>
            </a:pPr>
            <a:r>
              <a:rPr lang="ru-RU" sz="3200" dirty="0" smtClean="0"/>
              <a:t>	парообразование, происходящее с поверхности жидкости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Кипение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интенсивный переход жидкости в пар, происходящий с образованием пузырьков пара по всему объему жидкости при определенной температуре.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2857500" y="11811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867400" y="11430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 smtClean="0"/>
              <a:t>1. В какую погоду скорее просыхают лужи от дождя: в тихую или ветреную? В теплую или холодную? Как это можно объяснить?</a:t>
            </a:r>
          </a:p>
          <a:p>
            <a:r>
              <a:rPr lang="ru-RU" sz="2800" dirty="0" smtClean="0"/>
              <a:t>2. выступающий в жару на теле пот охлаждает тело. Почему?</a:t>
            </a:r>
          </a:p>
          <a:p>
            <a:r>
              <a:rPr lang="ru-RU" sz="2800" dirty="0" smtClean="0"/>
              <a:t>3. В блюдце и в стакан налита вода одинаковой массы. Где вода быстрее испариться? Почему?</a:t>
            </a:r>
          </a:p>
          <a:p>
            <a:r>
              <a:rPr lang="ru-RU" sz="2800" dirty="0" smtClean="0"/>
              <a:t>4. какие явления природы объясняются конденсацией пара? Приведите примеры и объясните их.</a:t>
            </a:r>
          </a:p>
          <a:p>
            <a:r>
              <a:rPr lang="ru-RU" sz="2800" dirty="0" smtClean="0"/>
              <a:t>5. Что нового вы узнали сегодня на уроке?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3810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???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146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Испарение. Насыщенный и ненасыщенный пар Учитель – Карачук Э. А.</vt:lpstr>
      <vt:lpstr>Парообразование – это </vt:lpstr>
      <vt:lpstr>Испарение происходит при любой температуре.</vt:lpstr>
      <vt:lpstr>Пар </vt:lpstr>
      <vt:lpstr>Поглощение энергии  при испарении жидкости  и выделение ее  при конденсации пара </vt:lpstr>
      <vt:lpstr>Процесс </vt:lpstr>
      <vt:lpstr>Образование пара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Испарение. Насыщенный и ненасыщенный пар</dc:title>
  <cp:lastModifiedBy>9</cp:lastModifiedBy>
  <cp:revision>28</cp:revision>
  <dcterms:modified xsi:type="dcterms:W3CDTF">2022-12-20T11:53:56Z</dcterms:modified>
</cp:coreProperties>
</file>