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  <p:sldId id="267" r:id="rId13"/>
    <p:sldId id="268" r:id="rId14"/>
    <p:sldId id="271" r:id="rId15"/>
    <p:sldId id="269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993376-0A88-4EB9-BA55-0463AF9E6D6F}" type="datetimeFigureOut">
              <a:rPr lang="ru-RU" smtClean="0"/>
              <a:pPr/>
              <a:t>31.08.2015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538B50-2A25-4913-936C-2A15E75035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40637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538B50-2A25-4913-936C-2A15E750352F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47004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8000" b="1" spc="50" dirty="0" smtClean="0">
                <a:ln w="11430">
                  <a:solidFill>
                    <a:schemeClr val="accent2">
                      <a:lumMod val="50000"/>
                    </a:schemeClr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 норм ГТО – к олимпийским медалям!</a:t>
            </a:r>
            <a:endParaRPr lang="ru-RU" sz="8000" b="1" spc="50" dirty="0">
              <a:ln w="11430">
                <a:solidFill>
                  <a:schemeClr val="accent2">
                    <a:lumMod val="50000"/>
                  </a:schemeClr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07904" y="5013176"/>
            <a:ext cx="489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 что сегодня?</a:t>
            </a:r>
            <a:endParaRPr lang="ru-RU" sz="6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556792"/>
            <a:ext cx="3888432" cy="4425355"/>
          </a:xfrm>
        </p:spPr>
        <p:txBody>
          <a:bodyPr>
            <a:normAutofit fontScale="77500" lnSpcReduction="20000"/>
          </a:bodyPr>
          <a:lstStyle/>
          <a:p>
            <a:r>
              <a:rPr lang="ru-RU" u="sng" dirty="0" smtClean="0">
                <a:solidFill>
                  <a:srgbClr val="002060"/>
                </a:solidFill>
              </a:rPr>
              <a:t>По Указу Президента РФ с 1 сентября 2014 года </a:t>
            </a:r>
            <a:r>
              <a:rPr lang="ru-RU" dirty="0" smtClean="0">
                <a:solidFill>
                  <a:srgbClr val="002060"/>
                </a:solidFill>
              </a:rPr>
              <a:t>в нашей стране вводится Всероссийский физкультурно-спортивный комплекс «Готов к труду и обороне» (ГТО) для решения проблемы продвижения ценностей здорового образа жизни и укрепления здоровья детей. 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24578" name="Picture 2" descr="http://img-fotki.yandex.ru/get/9739/161689537.124/0_12b40a_748a308d_XL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427984" y="1484784"/>
            <a:ext cx="4536504" cy="272190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355976" y="443711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В.В.Путин  предложил воссоздать систему ГТО в новом формате с современными нормативами. 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59832" y="404664"/>
            <a:ext cx="5626968" cy="864096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Горжусь тобой, Отечество!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19872" y="1700808"/>
            <a:ext cx="5266928" cy="4425355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Обновленная расшифровка ГТО звучит как: «Горжусь тобой, Отечество!»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Это название-призыв оказалось более личным, более теплым, в нем напрямую упоминается святое для русского человека слово «Отечество.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26626" name="Picture 2" descr="http://dzer.ru/uploads/2014_gto3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188640"/>
            <a:ext cx="2808312" cy="2246650"/>
          </a:xfrm>
          <a:prstGeom prst="rect">
            <a:avLst/>
          </a:prstGeom>
          <a:noFill/>
        </p:spPr>
      </p:pic>
      <p:pic>
        <p:nvPicPr>
          <p:cNvPr id="26628" name="Picture 4" descr="http://cs7009.vk.me/c540106/v540106518/1d915/uTCdJPmWuj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2636912"/>
            <a:ext cx="3192380" cy="2420888"/>
          </a:xfrm>
          <a:prstGeom prst="rect">
            <a:avLst/>
          </a:prstGeom>
          <a:noFill/>
        </p:spPr>
      </p:pic>
      <p:pic>
        <p:nvPicPr>
          <p:cNvPr id="26630" name="Picture 6" descr="http://cs620525.vk.me/v620525260/146d9/Wkn4ypI9ihk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9552" y="5157192"/>
            <a:ext cx="2286000" cy="13049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http://img.championat.com/i/article/52/36/1394555236_b_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188640"/>
            <a:ext cx="8758853" cy="62646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635896" y="332656"/>
            <a:ext cx="5122912" cy="612068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Выполнившие нормативы комплекса будут отмечены золотыми, серебряными или бронзовыми знаками отличия, а также получат массовые спортивные разряды и звания. </a:t>
            </a: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Обладание такими знаками отличия даст бонусы при поступлении в высшие учебные заведения.</a:t>
            </a:r>
          </a:p>
          <a:p>
            <a:endParaRPr lang="ru-RU" dirty="0"/>
          </a:p>
        </p:txBody>
      </p:sp>
      <p:pic>
        <p:nvPicPr>
          <p:cNvPr id="27650" name="Picture 2" descr="http://olimp.kcbux.ru/Raznoe/gto/gto-00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260648"/>
            <a:ext cx="3240360" cy="3218128"/>
          </a:xfrm>
          <a:prstGeom prst="rect">
            <a:avLst/>
          </a:prstGeom>
          <a:noFill/>
        </p:spPr>
      </p:pic>
      <p:pic>
        <p:nvPicPr>
          <p:cNvPr id="27652" name="Picture 4" descr="http://homestead.ucoz.ru/News/010_GTO/GTO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3573016"/>
            <a:ext cx="2915816" cy="27363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cis.edu.yar.ru/data/projects/files/101/16256/16256.medium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771800" y="404664"/>
            <a:ext cx="6120680" cy="583264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Сдать ГТО совсем непросто,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Ты ловким, сильным должен быть,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Чтоб нормативы победить,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Значок в итоге получить.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Пройдя же все ступени вверх -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Ты будешь верить в свой успех.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И олимпийцем можешь стать,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Медали точно получать.</a:t>
            </a:r>
          </a:p>
          <a:p>
            <a:endParaRPr lang="ru-RU" dirty="0"/>
          </a:p>
        </p:txBody>
      </p:sp>
      <p:pic>
        <p:nvPicPr>
          <p:cNvPr id="28674" name="Picture 2" descr="http://donnews.ru/static/images/2014/03/31/1_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404664"/>
            <a:ext cx="2376264" cy="1490116"/>
          </a:xfrm>
          <a:prstGeom prst="rect">
            <a:avLst/>
          </a:prstGeom>
          <a:noFill/>
        </p:spPr>
      </p:pic>
      <p:pic>
        <p:nvPicPr>
          <p:cNvPr id="28676" name="Picture 4" descr="http://gov.cap.ru/UserFiles/news/201407/30/Original/img_029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2060848"/>
            <a:ext cx="2483768" cy="2052669"/>
          </a:xfrm>
          <a:prstGeom prst="rect">
            <a:avLst/>
          </a:prstGeom>
          <a:noFill/>
        </p:spPr>
      </p:pic>
      <p:pic>
        <p:nvPicPr>
          <p:cNvPr id="28678" name="Picture 6" descr="http://www.edu.cap.ru/Home/4361/11/foto/2014/p105050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79512" y="4221088"/>
            <a:ext cx="2520280" cy="18902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Вперёд, к победам!</a:t>
            </a:r>
            <a:endParaRPr lang="ru-RU" sz="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http://64parallel.ru/wp-content/themes/parallel/timthumb.php?src=/wp-content/uploads/2014/07/%D0%B3%D1%82%D0%BE-2-618x463.jpg&amp;h=330&amp;w=660&amp;a=c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1844824"/>
            <a:ext cx="8208912" cy="41044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Что такое ГТО?</a:t>
            </a:r>
            <a:endParaRPr lang="ru-RU" sz="7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652120" y="1556792"/>
            <a:ext cx="3240360" cy="4569371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Общероссийское движение «Готов к труду и обороне» -  программа физкультурной подготовки, которая  существовала в нашей стране с 1931 года по 1991 год. 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3078" name="Picture 6" descr="Советские плакаты &quot; Just one MIN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1268760"/>
            <a:ext cx="3085386" cy="4248472"/>
          </a:xfrm>
          <a:prstGeom prst="rect">
            <a:avLst/>
          </a:prstGeom>
          <a:noFill/>
        </p:spPr>
      </p:pic>
      <p:pic>
        <p:nvPicPr>
          <p:cNvPr id="3080" name="Picture 8" descr="Позитивная реклама из СССР - интересное на capa.me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347864" y="1988840"/>
            <a:ext cx="2664296" cy="45214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Что такое ГТО?</a:t>
            </a:r>
            <a:endParaRPr lang="ru-RU" sz="8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95936" y="1412776"/>
            <a:ext cx="4690864" cy="5328592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Охватывала население в возрасте от </a:t>
            </a:r>
            <a:r>
              <a:rPr lang="ru-RU" b="1" dirty="0" smtClean="0">
                <a:solidFill>
                  <a:srgbClr val="002060"/>
                </a:solidFill>
              </a:rPr>
              <a:t>10 до 60 лет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</a:p>
          <a:p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Необходимо было сдать определенные нормативы по физ.подготовке.</a:t>
            </a:r>
          </a:p>
          <a:p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Сдавать нужно было такие виды упражнений, как </a:t>
            </a:r>
            <a:r>
              <a:rPr lang="ru-RU" b="1" dirty="0" smtClean="0">
                <a:solidFill>
                  <a:srgbClr val="002060"/>
                </a:solidFill>
              </a:rPr>
              <a:t>бег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b="1" dirty="0" smtClean="0">
                <a:solidFill>
                  <a:srgbClr val="002060"/>
                </a:solidFill>
              </a:rPr>
              <a:t>прыжки</a:t>
            </a:r>
            <a:r>
              <a:rPr lang="ru-RU" dirty="0" smtClean="0">
                <a:solidFill>
                  <a:srgbClr val="002060"/>
                </a:solidFill>
              </a:rPr>
              <a:t> в длину и в высоту, </a:t>
            </a:r>
            <a:r>
              <a:rPr lang="ru-RU" b="1" dirty="0" smtClean="0">
                <a:solidFill>
                  <a:srgbClr val="002060"/>
                </a:solidFill>
              </a:rPr>
              <a:t>плавание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b="1" dirty="0" smtClean="0">
                <a:solidFill>
                  <a:srgbClr val="002060"/>
                </a:solidFill>
              </a:rPr>
              <a:t>метание мяча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b="1" dirty="0" smtClean="0">
                <a:solidFill>
                  <a:srgbClr val="002060"/>
                </a:solidFill>
              </a:rPr>
              <a:t>лыжные гонки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b="1" dirty="0" smtClean="0">
                <a:solidFill>
                  <a:srgbClr val="002060"/>
                </a:solidFill>
              </a:rPr>
              <a:t>подтягивание</a:t>
            </a:r>
            <a:r>
              <a:rPr lang="ru-RU" dirty="0" smtClean="0">
                <a:solidFill>
                  <a:srgbClr val="002060"/>
                </a:solidFill>
              </a:rPr>
              <a:t> на перекладине, </a:t>
            </a:r>
            <a:r>
              <a:rPr lang="ru-RU" b="1" dirty="0" smtClean="0">
                <a:solidFill>
                  <a:srgbClr val="002060"/>
                </a:solidFill>
              </a:rPr>
              <a:t>стрельба,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велокросс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b="1" dirty="0" smtClean="0">
                <a:solidFill>
                  <a:srgbClr val="002060"/>
                </a:solidFill>
              </a:rPr>
              <a:t>туристский поход </a:t>
            </a:r>
            <a:r>
              <a:rPr lang="ru-RU" dirty="0" smtClean="0">
                <a:solidFill>
                  <a:srgbClr val="002060"/>
                </a:solidFill>
              </a:rPr>
              <a:t>и др.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2050" name="Picture 2" descr="http://www.kabinet-auktion.com/files/images/gallery/24582_2_CompressedImage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1412776"/>
            <a:ext cx="3456384" cy="48648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3968" y="620688"/>
            <a:ext cx="4608512" cy="3888432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Простота и общедоступность физических упражнений и видов спорта, включенных в нормативы ГТО, их очевидная польза для укрепления здоровья сделали его популярным среди населения и особенно среди молодежи. </a:t>
            </a:r>
          </a:p>
          <a:p>
            <a:endParaRPr lang="ru-RU" dirty="0"/>
          </a:p>
        </p:txBody>
      </p:sp>
      <p:pic>
        <p:nvPicPr>
          <p:cNvPr id="1026" name="Picture 2" descr="http://icdn.lenta.ru/images/2014/04/03/15/20140403152411312/pic_031e79d79bf4770aed403f98dd8b56d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0"/>
            <a:ext cx="4000500" cy="2667000"/>
          </a:xfrm>
          <a:prstGeom prst="rect">
            <a:avLst/>
          </a:prstGeom>
          <a:noFill/>
        </p:spPr>
      </p:pic>
      <p:pic>
        <p:nvPicPr>
          <p:cNvPr id="1028" name="Picture 4" descr="http://www.aspspb.ru/wp-content/uploads/2013/12/IMG_682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27584" y="2708920"/>
            <a:ext cx="2712557" cy="3977681"/>
          </a:xfrm>
          <a:prstGeom prst="rect">
            <a:avLst/>
          </a:prstGeom>
          <a:noFill/>
        </p:spPr>
      </p:pic>
      <p:pic>
        <p:nvPicPr>
          <p:cNvPr id="1030" name="Picture 6" descr="http://xn--80aizdehccdj1m.xn--p1ai/images/phocagallery/plakaty/thumbs/phoca_thumb_l_plakat_07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932040" y="4077072"/>
            <a:ext cx="4019600" cy="26127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67944" y="764704"/>
            <a:ext cx="4618856" cy="5361459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Сдача нормативов подтверждалась специальными </a:t>
            </a:r>
            <a:r>
              <a:rPr lang="ru-RU" b="1" dirty="0" smtClean="0">
                <a:solidFill>
                  <a:srgbClr val="002060"/>
                </a:solidFill>
              </a:rPr>
              <a:t>серебряными и золотыми значками ГТО.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 Те, кто сдавал нормативы в течение нескольких лет, получали значок </a:t>
            </a:r>
            <a:r>
              <a:rPr lang="ru-RU" b="1" dirty="0" smtClean="0">
                <a:solidFill>
                  <a:srgbClr val="002060"/>
                </a:solidFill>
              </a:rPr>
              <a:t>«Почётный значок ГТО».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7410" name="Picture 2" descr="ЗНАК ОТЛИЧНИК ГТО СССР (ЛОТ 117) - аукцион монет Полтинка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0"/>
            <a:ext cx="2857500" cy="2857500"/>
          </a:xfrm>
          <a:prstGeom prst="rect">
            <a:avLst/>
          </a:prstGeom>
          <a:noFill/>
        </p:spPr>
      </p:pic>
      <p:pic>
        <p:nvPicPr>
          <p:cNvPr id="17412" name="Picture 4" descr="Fast-Box Мега-маркет - Комплект из 3 значков &quot;Готов к труду и обороне&quot;. Металл, эмаль. СССР, вторая половина ХХ века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2996951"/>
            <a:ext cx="3672408" cy="1708097"/>
          </a:xfrm>
          <a:prstGeom prst="rect">
            <a:avLst/>
          </a:prstGeom>
          <a:noFill/>
        </p:spPr>
      </p:pic>
      <p:pic>
        <p:nvPicPr>
          <p:cNvPr id="17414" name="Picture 6" descr="11. ДОСААФ - ГрОб - ГТО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5536" y="4797152"/>
            <a:ext cx="1584176" cy="1584176"/>
          </a:xfrm>
          <a:prstGeom prst="rect">
            <a:avLst/>
          </a:prstGeom>
          <a:noFill/>
        </p:spPr>
      </p:pic>
      <p:pic>
        <p:nvPicPr>
          <p:cNvPr id="17416" name="Picture 8" descr="Ностальгия УОЛ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195736" y="4797152"/>
            <a:ext cx="1584176" cy="15841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778098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53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«От значка ГТО – к олимпийской медали!» </a:t>
            </a:r>
            <a:endParaRPr lang="ru-RU" sz="53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55976" y="1556793"/>
            <a:ext cx="4330824" cy="2448271"/>
          </a:xfrm>
        </p:spPr>
        <p:txBody>
          <a:bodyPr>
            <a:normAutofit fontScale="92500" lnSpcReduction="10000"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Так звучал лозунг, вдохновлявший миллионы советских граждан на ежедневные занятия физкультурой, спортом, утренней гимнастикой. 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8434" name="Picture 2" descr="Нормы ГТО вернут в школу - NewsFiber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1556792"/>
            <a:ext cx="4104456" cy="244443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4077073"/>
            <a:ext cx="4536504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</a:rPr>
              <a:t>Получение и дальнейшее ношение значка ГТО было почетным, обеспечивало дорогу в большой    спорт.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</a:rPr>
              <a:t> В былые времена его наличие говорило о том, что перед вами человек, который старается быть гармонично развитой личностью. </a:t>
            </a:r>
          </a:p>
          <a:p>
            <a:pPr algn="ctr"/>
            <a:endParaRPr lang="ru-RU" sz="2800" dirty="0" smtClean="0">
              <a:solidFill>
                <a:srgbClr val="002060"/>
              </a:solidFill>
            </a:endParaRPr>
          </a:p>
        </p:txBody>
      </p:sp>
      <p:pic>
        <p:nvPicPr>
          <p:cNvPr id="18436" name="Picture 4" descr="http://tn.new.fishki.net/26/upload/post/201404/08/1258906/b551e859759999ecf1fa9c196fee842f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355976" y="3861048"/>
            <a:ext cx="4644008" cy="27864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ПЛАКАТ ВРЕМЁН СССР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http://rarita.ru/upload/iblock/b5c/big_pic_0708063535_28_kant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1412776"/>
            <a:ext cx="8460432" cy="48478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3861048"/>
            <a:ext cx="8712968" cy="2520280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Во времена обязательных нормативов ГТО граждане СССР </a:t>
            </a:r>
            <a:r>
              <a:rPr lang="ru-RU" b="1" dirty="0" smtClean="0">
                <a:solidFill>
                  <a:srgbClr val="002060"/>
                </a:solidFill>
              </a:rPr>
              <a:t>претендовали на медали </a:t>
            </a:r>
            <a:r>
              <a:rPr lang="ru-RU" dirty="0" smtClean="0">
                <a:solidFill>
                  <a:srgbClr val="002060"/>
                </a:solidFill>
              </a:rPr>
              <a:t>на многих международных соревнованиях, становились рекордсменами </a:t>
            </a:r>
            <a:r>
              <a:rPr lang="ru-RU" b="1" dirty="0" smtClean="0">
                <a:solidFill>
                  <a:srgbClr val="002060"/>
                </a:solidFill>
              </a:rPr>
              <a:t>почти во всех видах спорта.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К началу 1976 года свыше 220 миллионов человек имели значки </a:t>
            </a:r>
            <a:r>
              <a:rPr lang="ru-RU" b="1" dirty="0" smtClean="0">
                <a:solidFill>
                  <a:srgbClr val="002060"/>
                </a:solidFill>
              </a:rPr>
              <a:t>ГТО.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</a:p>
          <a:p>
            <a:pPr algn="ctr"/>
            <a:endParaRPr lang="ru-RU" b="1" dirty="0"/>
          </a:p>
        </p:txBody>
      </p:sp>
      <p:pic>
        <p:nvPicPr>
          <p:cNvPr id="20482" name="Picture 2" descr="СПОРТИВНАЯ ГИМНАСТИКА - Комитет по делам молодежи, физической культуре и спорту администрации Ульяновска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188640"/>
            <a:ext cx="2311004" cy="2073424"/>
          </a:xfrm>
          <a:prstGeom prst="rect">
            <a:avLst/>
          </a:prstGeom>
          <a:noFill/>
        </p:spPr>
      </p:pic>
      <p:pic>
        <p:nvPicPr>
          <p:cNvPr id="20484" name="Picture 4" descr="http://www.n-i-r.su/files/images/2010-11/2012_-_12/________________000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95736" y="188640"/>
            <a:ext cx="5112568" cy="3483851"/>
          </a:xfrm>
          <a:prstGeom prst="rect">
            <a:avLst/>
          </a:prstGeom>
          <a:noFill/>
        </p:spPr>
      </p:pic>
      <p:pic>
        <p:nvPicPr>
          <p:cNvPr id="20486" name="Picture 6" descr="&quot;Пять колец под кремлевскими звездами&quot; К 30-летию ХХII Олимпийских игр в Москве. Выставки. Архивы России.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380312" y="332656"/>
            <a:ext cx="1584176" cy="22178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55976" y="332656"/>
            <a:ext cx="4330824" cy="4104456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В годы перестройки, после развала Союза, комплекс ГТО был предан забвению, что существенно   отразилось на физической подготовке граждан и, в первую очередь, молодежи.</a:t>
            </a:r>
          </a:p>
          <a:p>
            <a:pPr algn="ctr"/>
            <a:endParaRPr lang="ru-RU" dirty="0"/>
          </a:p>
        </p:txBody>
      </p:sp>
      <p:pic>
        <p:nvPicPr>
          <p:cNvPr id="21506" name="Picture 2" descr="Как уберечь ребенка от болезни Детские болезни на interfax.by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7503" y="260648"/>
            <a:ext cx="1876921" cy="2304256"/>
          </a:xfrm>
          <a:prstGeom prst="rect">
            <a:avLst/>
          </a:prstGeom>
          <a:noFill/>
        </p:spPr>
      </p:pic>
      <p:pic>
        <p:nvPicPr>
          <p:cNvPr id="21508" name="Picture 4" descr="http://tatarile.org/news/sites/tatarile.org.news/files/styles/large-photo/public/news/2733/main/slabaya_fizpodgotovka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67744" y="260648"/>
            <a:ext cx="2381250" cy="2381250"/>
          </a:xfrm>
          <a:prstGeom prst="rect">
            <a:avLst/>
          </a:prstGeom>
          <a:noFill/>
        </p:spPr>
      </p:pic>
      <p:pic>
        <p:nvPicPr>
          <p:cNvPr id="21510" name="Picture 6" descr="http://static.newsland.com/news_images/380/big_38074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2780928"/>
            <a:ext cx="3100344" cy="2232248"/>
          </a:xfrm>
          <a:prstGeom prst="rect">
            <a:avLst/>
          </a:prstGeom>
          <a:noFill/>
        </p:spPr>
      </p:pic>
      <p:pic>
        <p:nvPicPr>
          <p:cNvPr id="21512" name="Picture 8" descr="http://infosekret.ru/wp-content/uploads/2013/02/Skoro-poyavitsya-detskiy-Internet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979712" y="4293096"/>
            <a:ext cx="3048000" cy="2286001"/>
          </a:xfrm>
          <a:prstGeom prst="rect">
            <a:avLst/>
          </a:prstGeom>
          <a:noFill/>
        </p:spPr>
      </p:pic>
      <p:pic>
        <p:nvPicPr>
          <p:cNvPr id="21514" name="Picture 10" descr="http://dom-sovetik.ru/image/televizor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436096" y="4200905"/>
            <a:ext cx="2736304" cy="24626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465</Words>
  <Application>Microsoft Office PowerPoint</Application>
  <PresentationFormat>Экран (4:3)</PresentationFormat>
  <Paragraphs>40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9" baseType="lpstr">
      <vt:lpstr>Arial</vt:lpstr>
      <vt:lpstr>Calibri</vt:lpstr>
      <vt:lpstr>Тема Office</vt:lpstr>
      <vt:lpstr>От норм ГТО – к олимпийским медалям!</vt:lpstr>
      <vt:lpstr>Что такое ГТО?</vt:lpstr>
      <vt:lpstr>Что такое ГТО?</vt:lpstr>
      <vt:lpstr>Презентация PowerPoint</vt:lpstr>
      <vt:lpstr>Презентация PowerPoint</vt:lpstr>
      <vt:lpstr> «От значка ГТО – к олимпийской медали!» </vt:lpstr>
      <vt:lpstr>ПЛАКАТ ВРЕМЁН СССР</vt:lpstr>
      <vt:lpstr>Презентация PowerPoint</vt:lpstr>
      <vt:lpstr>Презентация PowerPoint</vt:lpstr>
      <vt:lpstr>А что сегодня?</vt:lpstr>
      <vt:lpstr>Горжусь тобой, Отечество!</vt:lpstr>
      <vt:lpstr>Презентация PowerPoint</vt:lpstr>
      <vt:lpstr>Презентация PowerPoint</vt:lpstr>
      <vt:lpstr>Презентация PowerPoint</vt:lpstr>
      <vt:lpstr>Презентация PowerPoint</vt:lpstr>
      <vt:lpstr>Вперёд, к победам!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 норм ГТО – к олимпийским медалям!</dc:title>
  <dc:creator>Тонечка</dc:creator>
  <cp:lastModifiedBy>RePack by Diakov</cp:lastModifiedBy>
  <cp:revision>13</cp:revision>
  <dcterms:modified xsi:type="dcterms:W3CDTF">2015-08-31T17:01:23Z</dcterms:modified>
</cp:coreProperties>
</file>