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328" r:id="rId2"/>
    <p:sldId id="329" r:id="rId3"/>
    <p:sldId id="318" r:id="rId4"/>
    <p:sldId id="263" r:id="rId5"/>
    <p:sldId id="286" r:id="rId6"/>
    <p:sldId id="285" r:id="rId7"/>
    <p:sldId id="321" r:id="rId8"/>
    <p:sldId id="289" r:id="rId9"/>
    <p:sldId id="340" r:id="rId10"/>
    <p:sldId id="322" r:id="rId11"/>
    <p:sldId id="299" r:id="rId12"/>
    <p:sldId id="300" r:id="rId13"/>
    <p:sldId id="301" r:id="rId14"/>
    <p:sldId id="302" r:id="rId15"/>
    <p:sldId id="343" r:id="rId16"/>
    <p:sldId id="344" r:id="rId17"/>
    <p:sldId id="326" r:id="rId18"/>
    <p:sldId id="334" r:id="rId19"/>
    <p:sldId id="320" r:id="rId20"/>
    <p:sldId id="33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1D0"/>
    <a:srgbClr val="539367"/>
    <a:srgbClr val="A9CFB5"/>
    <a:srgbClr val="2F533A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4" autoAdjust="0"/>
    <p:restoredTop sz="98964" autoAdjust="0"/>
  </p:normalViewPr>
  <p:slideViewPr>
    <p:cSldViewPr snapToGrid="0">
      <p:cViewPr varScale="1">
        <p:scale>
          <a:sx n="74" d="100"/>
          <a:sy n="74" d="100"/>
        </p:scale>
        <p:origin x="10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20"/>
    </p:cViewPr>
  </p:sorterViewPr>
  <p:notesViewPr>
    <p:cSldViewPr snapToGrid="0">
      <p:cViewPr>
        <p:scale>
          <a:sx n="75" d="100"/>
          <a:sy n="75" d="100"/>
        </p:scale>
        <p:origin x="-1404" y="234"/>
      </p:cViewPr>
      <p:guideLst>
        <p:guide orient="horz" pos="2880"/>
        <p:guide pos="2160"/>
      </p:guideLst>
    </p:cSldViewPr>
  </p:notesViewPr>
  <p:gridSpacing cx="108014" cy="10801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514811-B753-41B6-A579-368759D42D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440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Образец текста</a:t>
            </a:r>
          </a:p>
          <a:p>
            <a:pPr lvl="1"/>
            <a:r>
              <a:rPr lang="en-US" noProof="0" smtClean="0"/>
              <a:t>Второй уровень</a:t>
            </a:r>
          </a:p>
          <a:p>
            <a:pPr lvl="2"/>
            <a:r>
              <a:rPr lang="en-US" noProof="0" smtClean="0"/>
              <a:t>Третий уровень</a:t>
            </a:r>
          </a:p>
          <a:p>
            <a:pPr lvl="3"/>
            <a:r>
              <a:rPr lang="en-US" noProof="0" smtClean="0"/>
              <a:t>Четвертый уровень</a:t>
            </a:r>
          </a:p>
          <a:p>
            <a:pPr lvl="4"/>
            <a:r>
              <a:rPr lang="en-US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B24289-805D-45A4-8008-3CBBD14E3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04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DAD4F9-2A35-46F1-A0C7-42BB78A8587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Позволю напомнить, что компонент состоит из трех подкомпонентов, каждый из которых решает свой круг задач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46352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87498-808B-44FD-A0DD-A7B03B14BF7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Позволю напомнить, что компонент состоит из трех подкомпонентов, каждый из которых решает свой круг задач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90068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951BB5-6680-47EC-8080-2E2A7D74B44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Позволю напомнить, что компонент состоит из трех подкомпонентов, каждый из которых решает свой круг задач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36191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7E89E-8ED2-4E67-B47C-174CCBC02CF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Позволю напомнить, что компонент состоит из трех подкомпонентов, каждый из которых решает свой круг задач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75099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37E4B-C970-43D3-B333-243D481C1B0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Позволю напомнить, что компонент состоит из трех подкомпонентов, каждый из которых решает свой круг задач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62258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E5966-1404-42D5-9241-08DB2F9A2AE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r>
              <a:rPr lang="ru-RU" smtClean="0"/>
              <a:t>Компонент направлен не только и не столько на разработку конкретных цифровых ресурсов и учебных материалов, но на создание устойчивого потенциала в области производства высококачественных материалов, о чем сказано в целях проекта.</a:t>
            </a:r>
          </a:p>
          <a:p>
            <a:pPr marL="228600" indent="-228600" eaLnBrk="1" hangingPunct="1"/>
            <a:endParaRPr lang="ru-RU" smtClean="0"/>
          </a:p>
          <a:p>
            <a:pPr marL="228600" indent="-228600" eaLnBrk="1" hangingPunct="1"/>
            <a:r>
              <a:rPr lang="ru-RU" smtClean="0"/>
              <a:t>Условием для этого, на наш взгляд, является: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ru-RU" smtClean="0"/>
              <a:t>Использование процедур педагогического дизайна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ru-RU" smtClean="0"/>
              <a:t>Испытание материалов (апробация)</a:t>
            </a:r>
          </a:p>
        </p:txBody>
      </p:sp>
    </p:spTree>
    <p:extLst>
      <p:ext uri="{BB962C8B-B14F-4D97-AF65-F5344CB8AC3E}">
        <p14:creationId xmlns:p14="http://schemas.microsoft.com/office/powerpoint/2010/main" val="2832245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hidden">
          <a:xfrm>
            <a:off x="0" y="0"/>
            <a:ext cx="3505200" cy="6858000"/>
          </a:xfrm>
          <a:prstGeom prst="rect">
            <a:avLst/>
          </a:prstGeom>
          <a:gradFill rotWithShape="1">
            <a:gsLst>
              <a:gs pos="0">
                <a:srgbClr val="A9C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hidden">
          <a:xfrm>
            <a:off x="1716088" y="1690688"/>
            <a:ext cx="7427912" cy="2533650"/>
          </a:xfrm>
          <a:prstGeom prst="rect">
            <a:avLst/>
          </a:prstGeom>
          <a:solidFill>
            <a:srgbClr val="2F533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2324100"/>
            <a:ext cx="582613" cy="633413"/>
          </a:xfrm>
          <a:prstGeom prst="rect">
            <a:avLst/>
          </a:prstGeom>
          <a:solidFill>
            <a:srgbClr val="2F533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grpSp>
        <p:nvGrpSpPr>
          <p:cNvPr id="7" name="Group 21"/>
          <p:cNvGrpSpPr>
            <a:grpSpLocks/>
          </p:cNvGrpSpPr>
          <p:nvPr userDrawn="1"/>
        </p:nvGrpSpPr>
        <p:grpSpPr bwMode="auto">
          <a:xfrm>
            <a:off x="573088" y="1066800"/>
            <a:ext cx="2293937" cy="3157538"/>
            <a:chOff x="361" y="672"/>
            <a:chExt cx="1445" cy="1989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61" y="2257"/>
              <a:ext cx="363" cy="404"/>
            </a:xfrm>
            <a:prstGeom prst="rect">
              <a:avLst/>
            </a:prstGeom>
            <a:solidFill>
              <a:srgbClr val="53936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081" y="1065"/>
              <a:ext cx="362" cy="405"/>
            </a:xfrm>
            <a:prstGeom prst="rect">
              <a:avLst/>
            </a:prstGeom>
            <a:solidFill>
              <a:srgbClr val="A9CFB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437" y="672"/>
              <a:ext cx="369" cy="400"/>
            </a:xfrm>
            <a:prstGeom prst="rect">
              <a:avLst/>
            </a:prstGeom>
            <a:solidFill>
              <a:srgbClr val="A9CFB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719" y="2257"/>
              <a:ext cx="368" cy="404"/>
            </a:xfrm>
            <a:prstGeom prst="rect">
              <a:avLst/>
            </a:prstGeom>
            <a:solidFill>
              <a:srgbClr val="2F533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065"/>
              <a:ext cx="369" cy="405"/>
            </a:xfrm>
            <a:prstGeom prst="rect">
              <a:avLst/>
            </a:prstGeom>
            <a:solidFill>
              <a:srgbClr val="53936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719" y="1464"/>
              <a:ext cx="368" cy="399"/>
            </a:xfrm>
            <a:prstGeom prst="rect">
              <a:avLst/>
            </a:prstGeom>
            <a:solidFill>
              <a:srgbClr val="A9CFB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081" y="1464"/>
              <a:ext cx="362" cy="399"/>
            </a:xfrm>
            <a:prstGeom prst="rect">
              <a:avLst/>
            </a:prstGeom>
            <a:solidFill>
              <a:srgbClr val="53936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61" y="1857"/>
              <a:ext cx="363" cy="406"/>
            </a:xfrm>
            <a:prstGeom prst="rect">
              <a:avLst/>
            </a:prstGeom>
            <a:solidFill>
              <a:srgbClr val="A9CFB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719" y="1857"/>
              <a:ext cx="368" cy="406"/>
            </a:xfrm>
            <a:prstGeom prst="rect">
              <a:avLst/>
            </a:prstGeom>
            <a:solidFill>
              <a:srgbClr val="53936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</p:grpSp>
      <p:pic>
        <p:nvPicPr>
          <p:cNvPr id="17" name="Picture 23" descr="Логотип НФПК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8925" y="268288"/>
            <a:ext cx="1546225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huihjhgjhgjhg</a:t>
            </a:r>
            <a:endParaRPr lang="ru-RU"/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>
                <a:solidFill>
                  <a:srgbClr val="2F533A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F3B5-61DE-47A6-8621-DCD363067F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FD61C-49FE-4937-8484-0CE1491AC1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01625"/>
            <a:ext cx="2057400" cy="5565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1625"/>
            <a:ext cx="6019800" cy="5565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4764B-5690-464D-BF24-45C4D11BA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5D7A0-A838-4904-B0DE-3122C33FF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F55A8-F702-423B-B9AB-92CAF56618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670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670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26618-089D-411A-8A64-4493B2514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D969F-07B9-4790-8B3B-3A36E1041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6A61A-5DC1-4050-BEB5-C1411F875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8FB8C-BAD1-4F74-90EA-0AB016A3D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498DC-B4EE-4A3D-843D-9369F73DB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FAE10-E93D-4013-8C6C-960BC0C34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50" name="Rectangle 70"/>
          <p:cNvSpPr>
            <a:spLocks noChangeArrowheads="1"/>
          </p:cNvSpPr>
          <p:nvPr userDrawn="1"/>
        </p:nvSpPr>
        <p:spPr bwMode="hidden">
          <a:xfrm>
            <a:off x="0" y="0"/>
            <a:ext cx="3505200" cy="6858000"/>
          </a:xfrm>
          <a:prstGeom prst="rect">
            <a:avLst/>
          </a:prstGeom>
          <a:gradFill rotWithShape="1">
            <a:gsLst>
              <a:gs pos="0">
                <a:srgbClr val="A9C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6111" name="Freeform 31"/>
          <p:cNvSpPr>
            <a:spLocks/>
          </p:cNvSpPr>
          <p:nvPr userDrawn="1"/>
        </p:nvSpPr>
        <p:spPr bwMode="hidden">
          <a:xfrm>
            <a:off x="8008938" y="4168775"/>
            <a:ext cx="1141412" cy="2682875"/>
          </a:xfrm>
          <a:custGeom>
            <a:avLst/>
            <a:gdLst/>
            <a:ahLst/>
            <a:cxnLst>
              <a:cxn ang="0">
                <a:pos x="717" y="72"/>
              </a:cxn>
              <a:cxn ang="0">
                <a:pos x="717" y="0"/>
              </a:cxn>
              <a:cxn ang="0">
                <a:pos x="699" y="101"/>
              </a:cxn>
              <a:cxn ang="0">
                <a:pos x="675" y="209"/>
              </a:cxn>
              <a:cxn ang="0">
                <a:pos x="627" y="389"/>
              </a:cxn>
              <a:cxn ang="0">
                <a:pos x="574" y="569"/>
              </a:cxn>
              <a:cxn ang="0">
                <a:pos x="502" y="749"/>
              </a:cxn>
              <a:cxn ang="0">
                <a:pos x="424" y="935"/>
              </a:cxn>
              <a:cxn ang="0">
                <a:pos x="334" y="1121"/>
              </a:cxn>
              <a:cxn ang="0">
                <a:pos x="233" y="1312"/>
              </a:cxn>
              <a:cxn ang="0">
                <a:pos x="125" y="1498"/>
              </a:cxn>
              <a:cxn ang="0">
                <a:pos x="0" y="1690"/>
              </a:cxn>
              <a:cxn ang="0">
                <a:pos x="11" y="1690"/>
              </a:cxn>
              <a:cxn ang="0">
                <a:pos x="137" y="1498"/>
              </a:cxn>
              <a:cxn ang="0">
                <a:pos x="245" y="1312"/>
              </a:cxn>
              <a:cxn ang="0">
                <a:pos x="346" y="1121"/>
              </a:cxn>
              <a:cxn ang="0">
                <a:pos x="436" y="935"/>
              </a:cxn>
              <a:cxn ang="0">
                <a:pos x="514" y="749"/>
              </a:cxn>
              <a:cxn ang="0">
                <a:pos x="585" y="569"/>
              </a:cxn>
              <a:cxn ang="0">
                <a:pos x="639" y="389"/>
              </a:cxn>
              <a:cxn ang="0">
                <a:pos x="687" y="209"/>
              </a:cxn>
              <a:cxn ang="0">
                <a:pos x="705" y="143"/>
              </a:cxn>
              <a:cxn ang="0">
                <a:pos x="717" y="72"/>
              </a:cxn>
              <a:cxn ang="0">
                <a:pos x="717" y="72"/>
              </a:cxn>
            </a:cxnLst>
            <a:rect l="0" t="0" r="r" b="b"/>
            <a:pathLst>
              <a:path w="717" h="1690">
                <a:moveTo>
                  <a:pt x="717" y="72"/>
                </a:moveTo>
                <a:lnTo>
                  <a:pt x="717" y="0"/>
                </a:lnTo>
                <a:lnTo>
                  <a:pt x="699" y="101"/>
                </a:lnTo>
                <a:lnTo>
                  <a:pt x="675" y="209"/>
                </a:lnTo>
                <a:lnTo>
                  <a:pt x="627" y="389"/>
                </a:lnTo>
                <a:lnTo>
                  <a:pt x="574" y="569"/>
                </a:lnTo>
                <a:lnTo>
                  <a:pt x="502" y="749"/>
                </a:lnTo>
                <a:lnTo>
                  <a:pt x="424" y="935"/>
                </a:lnTo>
                <a:lnTo>
                  <a:pt x="334" y="1121"/>
                </a:lnTo>
                <a:lnTo>
                  <a:pt x="233" y="1312"/>
                </a:lnTo>
                <a:lnTo>
                  <a:pt x="125" y="1498"/>
                </a:lnTo>
                <a:lnTo>
                  <a:pt x="0" y="1690"/>
                </a:lnTo>
                <a:lnTo>
                  <a:pt x="11" y="1690"/>
                </a:lnTo>
                <a:lnTo>
                  <a:pt x="137" y="1498"/>
                </a:lnTo>
                <a:lnTo>
                  <a:pt x="245" y="1312"/>
                </a:lnTo>
                <a:lnTo>
                  <a:pt x="346" y="1121"/>
                </a:lnTo>
                <a:lnTo>
                  <a:pt x="436" y="935"/>
                </a:lnTo>
                <a:lnTo>
                  <a:pt x="514" y="749"/>
                </a:lnTo>
                <a:lnTo>
                  <a:pt x="585" y="569"/>
                </a:lnTo>
                <a:lnTo>
                  <a:pt x="639" y="389"/>
                </a:lnTo>
                <a:lnTo>
                  <a:pt x="687" y="209"/>
                </a:lnTo>
                <a:lnTo>
                  <a:pt x="705" y="143"/>
                </a:lnTo>
                <a:lnTo>
                  <a:pt x="717" y="72"/>
                </a:lnTo>
                <a:lnTo>
                  <a:pt x="717" y="72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12" name="Freeform 32"/>
          <p:cNvSpPr>
            <a:spLocks/>
          </p:cNvSpPr>
          <p:nvPr userDrawn="1"/>
        </p:nvSpPr>
        <p:spPr bwMode="hidden">
          <a:xfrm>
            <a:off x="8550275" y="6022975"/>
            <a:ext cx="600075" cy="828675"/>
          </a:xfrm>
          <a:custGeom>
            <a:avLst/>
            <a:gdLst/>
            <a:ahLst/>
            <a:cxnLst>
              <a:cxn ang="0">
                <a:pos x="377" y="0"/>
              </a:cxn>
              <a:cxn ang="0">
                <a:pos x="293" y="132"/>
              </a:cxn>
              <a:cxn ang="0">
                <a:pos x="204" y="264"/>
              </a:cxn>
              <a:cxn ang="0">
                <a:pos x="102" y="396"/>
              </a:cxn>
              <a:cxn ang="0">
                <a:pos x="0" y="522"/>
              </a:cxn>
              <a:cxn ang="0">
                <a:pos x="12" y="522"/>
              </a:cxn>
              <a:cxn ang="0">
                <a:pos x="114" y="402"/>
              </a:cxn>
              <a:cxn ang="0">
                <a:pos x="204" y="282"/>
              </a:cxn>
              <a:cxn ang="0">
                <a:pos x="377" y="24"/>
              </a:cxn>
              <a:cxn ang="0">
                <a:pos x="377" y="0"/>
              </a:cxn>
              <a:cxn ang="0">
                <a:pos x="377" y="0"/>
              </a:cxn>
            </a:cxnLst>
            <a:rect l="0" t="0" r="r" b="b"/>
            <a:pathLst>
              <a:path w="377" h="522">
                <a:moveTo>
                  <a:pt x="377" y="0"/>
                </a:moveTo>
                <a:lnTo>
                  <a:pt x="293" y="132"/>
                </a:lnTo>
                <a:lnTo>
                  <a:pt x="204" y="264"/>
                </a:lnTo>
                <a:lnTo>
                  <a:pt x="102" y="396"/>
                </a:lnTo>
                <a:lnTo>
                  <a:pt x="0" y="522"/>
                </a:lnTo>
                <a:lnTo>
                  <a:pt x="12" y="522"/>
                </a:lnTo>
                <a:lnTo>
                  <a:pt x="114" y="402"/>
                </a:lnTo>
                <a:lnTo>
                  <a:pt x="204" y="282"/>
                </a:lnTo>
                <a:lnTo>
                  <a:pt x="377" y="24"/>
                </a:lnTo>
                <a:lnTo>
                  <a:pt x="377" y="0"/>
                </a:lnTo>
                <a:lnTo>
                  <a:pt x="377" y="0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13" name="Freeform 33"/>
          <p:cNvSpPr>
            <a:spLocks/>
          </p:cNvSpPr>
          <p:nvPr userDrawn="1"/>
        </p:nvSpPr>
        <p:spPr bwMode="hidden">
          <a:xfrm>
            <a:off x="9017000" y="6689725"/>
            <a:ext cx="133350" cy="161925"/>
          </a:xfrm>
          <a:custGeom>
            <a:avLst/>
            <a:gdLst/>
            <a:ahLst/>
            <a:cxnLst>
              <a:cxn ang="0">
                <a:pos x="0" y="102"/>
              </a:cxn>
              <a:cxn ang="0">
                <a:pos x="18" y="102"/>
              </a:cxn>
              <a:cxn ang="0">
                <a:pos x="48" y="60"/>
              </a:cxn>
              <a:cxn ang="0">
                <a:pos x="84" y="24"/>
              </a:cxn>
              <a:cxn ang="0">
                <a:pos x="84" y="0"/>
              </a:cxn>
              <a:cxn ang="0">
                <a:pos x="42" y="54"/>
              </a:cxn>
              <a:cxn ang="0">
                <a:pos x="0" y="102"/>
              </a:cxn>
              <a:cxn ang="0">
                <a:pos x="0" y="102"/>
              </a:cxn>
            </a:cxnLst>
            <a:rect l="0" t="0" r="r" b="b"/>
            <a:pathLst>
              <a:path w="84" h="102">
                <a:moveTo>
                  <a:pt x="0" y="102"/>
                </a:moveTo>
                <a:lnTo>
                  <a:pt x="18" y="102"/>
                </a:lnTo>
                <a:lnTo>
                  <a:pt x="48" y="60"/>
                </a:lnTo>
                <a:lnTo>
                  <a:pt x="84" y="24"/>
                </a:lnTo>
                <a:lnTo>
                  <a:pt x="84" y="0"/>
                </a:lnTo>
                <a:lnTo>
                  <a:pt x="42" y="54"/>
                </a:lnTo>
                <a:lnTo>
                  <a:pt x="0" y="102"/>
                </a:lnTo>
                <a:lnTo>
                  <a:pt x="0" y="102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0" name="Group 34"/>
          <p:cNvGrpSpPr>
            <a:grpSpLocks/>
          </p:cNvGrpSpPr>
          <p:nvPr userDrawn="1"/>
        </p:nvGrpSpPr>
        <p:grpSpPr bwMode="auto">
          <a:xfrm>
            <a:off x="457200" y="0"/>
            <a:ext cx="8093075" cy="6851650"/>
            <a:chOff x="288" y="0"/>
            <a:chExt cx="5098" cy="4316"/>
          </a:xfrm>
        </p:grpSpPr>
        <p:sp>
          <p:nvSpPr>
            <p:cNvPr id="46115" name="Freeform 35"/>
            <p:cNvSpPr>
              <a:spLocks/>
            </p:cNvSpPr>
            <p:nvPr userDrawn="1"/>
          </p:nvSpPr>
          <p:spPr bwMode="hidden">
            <a:xfrm>
              <a:off x="2789" y="0"/>
              <a:ext cx="72" cy="43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0" y="4316"/>
                </a:cxn>
                <a:cxn ang="0">
                  <a:pos x="72" y="4316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72" h="4316">
                  <a:moveTo>
                    <a:pt x="0" y="0"/>
                  </a:moveTo>
                  <a:lnTo>
                    <a:pt x="60" y="4316"/>
                  </a:lnTo>
                  <a:lnTo>
                    <a:pt x="72" y="431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6" name="Freeform 36"/>
            <p:cNvSpPr>
              <a:spLocks/>
            </p:cNvSpPr>
            <p:nvPr userDrawn="1"/>
          </p:nvSpPr>
          <p:spPr bwMode="hidden">
            <a:xfrm>
              <a:off x="3089" y="0"/>
              <a:ext cx="174" cy="4316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12" y="0"/>
                </a:cxn>
                <a:cxn ang="0">
                  <a:pos x="42" y="216"/>
                </a:cxn>
                <a:cxn ang="0">
                  <a:pos x="72" y="444"/>
                </a:cxn>
                <a:cxn ang="0">
                  <a:pos x="96" y="689"/>
                </a:cxn>
                <a:cxn ang="0">
                  <a:pos x="120" y="947"/>
                </a:cxn>
                <a:cxn ang="0">
                  <a:pos x="132" y="1211"/>
                </a:cxn>
                <a:cxn ang="0">
                  <a:pos x="150" y="1487"/>
                </a:cxn>
                <a:cxn ang="0">
                  <a:pos x="156" y="1768"/>
                </a:cxn>
                <a:cxn ang="0">
                  <a:pos x="162" y="2062"/>
                </a:cxn>
                <a:cxn ang="0">
                  <a:pos x="156" y="2644"/>
                </a:cxn>
                <a:cxn ang="0">
                  <a:pos x="126" y="3225"/>
                </a:cxn>
                <a:cxn ang="0">
                  <a:pos x="108" y="3507"/>
                </a:cxn>
                <a:cxn ang="0">
                  <a:pos x="78" y="3788"/>
                </a:cxn>
                <a:cxn ang="0">
                  <a:pos x="42" y="4058"/>
                </a:cxn>
                <a:cxn ang="0">
                  <a:pos x="0" y="4316"/>
                </a:cxn>
                <a:cxn ang="0">
                  <a:pos x="12" y="4316"/>
                </a:cxn>
                <a:cxn ang="0">
                  <a:pos x="54" y="4058"/>
                </a:cxn>
                <a:cxn ang="0">
                  <a:pos x="90" y="3782"/>
                </a:cxn>
                <a:cxn ang="0">
                  <a:pos x="120" y="3507"/>
                </a:cxn>
                <a:cxn ang="0">
                  <a:pos x="138" y="3219"/>
                </a:cxn>
                <a:cxn ang="0">
                  <a:pos x="168" y="2638"/>
                </a:cxn>
                <a:cxn ang="0">
                  <a:pos x="174" y="2056"/>
                </a:cxn>
                <a:cxn ang="0">
                  <a:pos x="168" y="1768"/>
                </a:cxn>
                <a:cxn ang="0">
                  <a:pos x="162" y="1487"/>
                </a:cxn>
                <a:cxn ang="0">
                  <a:pos x="144" y="1211"/>
                </a:cxn>
                <a:cxn ang="0">
                  <a:pos x="132" y="941"/>
                </a:cxn>
                <a:cxn ang="0">
                  <a:pos x="108" y="689"/>
                </a:cxn>
                <a:cxn ang="0">
                  <a:pos x="84" y="444"/>
                </a:cxn>
                <a:cxn ang="0">
                  <a:pos x="54" y="216"/>
                </a:cxn>
                <a:cxn ang="0">
                  <a:pos x="24" y="0"/>
                </a:cxn>
                <a:cxn ang="0">
                  <a:pos x="24" y="0"/>
                </a:cxn>
              </a:cxnLst>
              <a:rect l="0" t="0" r="r" b="b"/>
              <a:pathLst>
                <a:path w="174" h="4316">
                  <a:moveTo>
                    <a:pt x="24" y="0"/>
                  </a:moveTo>
                  <a:lnTo>
                    <a:pt x="12" y="0"/>
                  </a:lnTo>
                  <a:lnTo>
                    <a:pt x="42" y="216"/>
                  </a:lnTo>
                  <a:lnTo>
                    <a:pt x="72" y="444"/>
                  </a:lnTo>
                  <a:lnTo>
                    <a:pt x="96" y="689"/>
                  </a:lnTo>
                  <a:lnTo>
                    <a:pt x="120" y="947"/>
                  </a:lnTo>
                  <a:lnTo>
                    <a:pt x="132" y="1211"/>
                  </a:lnTo>
                  <a:lnTo>
                    <a:pt x="150" y="1487"/>
                  </a:lnTo>
                  <a:lnTo>
                    <a:pt x="156" y="1768"/>
                  </a:lnTo>
                  <a:lnTo>
                    <a:pt x="162" y="2062"/>
                  </a:lnTo>
                  <a:lnTo>
                    <a:pt x="156" y="2644"/>
                  </a:lnTo>
                  <a:lnTo>
                    <a:pt x="126" y="3225"/>
                  </a:lnTo>
                  <a:lnTo>
                    <a:pt x="108" y="3507"/>
                  </a:lnTo>
                  <a:lnTo>
                    <a:pt x="78" y="3788"/>
                  </a:lnTo>
                  <a:lnTo>
                    <a:pt x="42" y="4058"/>
                  </a:lnTo>
                  <a:lnTo>
                    <a:pt x="0" y="4316"/>
                  </a:lnTo>
                  <a:lnTo>
                    <a:pt x="12" y="4316"/>
                  </a:lnTo>
                  <a:lnTo>
                    <a:pt x="54" y="4058"/>
                  </a:lnTo>
                  <a:lnTo>
                    <a:pt x="90" y="3782"/>
                  </a:lnTo>
                  <a:lnTo>
                    <a:pt x="120" y="3507"/>
                  </a:lnTo>
                  <a:lnTo>
                    <a:pt x="138" y="3219"/>
                  </a:lnTo>
                  <a:lnTo>
                    <a:pt x="168" y="2638"/>
                  </a:lnTo>
                  <a:lnTo>
                    <a:pt x="174" y="2056"/>
                  </a:lnTo>
                  <a:lnTo>
                    <a:pt x="168" y="1768"/>
                  </a:lnTo>
                  <a:lnTo>
                    <a:pt x="162" y="1487"/>
                  </a:lnTo>
                  <a:lnTo>
                    <a:pt x="144" y="1211"/>
                  </a:lnTo>
                  <a:lnTo>
                    <a:pt x="132" y="941"/>
                  </a:lnTo>
                  <a:lnTo>
                    <a:pt x="108" y="689"/>
                  </a:lnTo>
                  <a:lnTo>
                    <a:pt x="84" y="444"/>
                  </a:lnTo>
                  <a:lnTo>
                    <a:pt x="54" y="21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7" name="Freeform 37"/>
            <p:cNvSpPr>
              <a:spLocks/>
            </p:cNvSpPr>
            <p:nvPr userDrawn="1"/>
          </p:nvSpPr>
          <p:spPr bwMode="hidden">
            <a:xfrm>
              <a:off x="3358" y="0"/>
              <a:ext cx="337" cy="4316"/>
            </a:xfrm>
            <a:custGeom>
              <a:avLst/>
              <a:gdLst/>
              <a:ahLst/>
              <a:cxnLst>
                <a:cxn ang="0">
                  <a:pos x="329" y="2014"/>
                </a:cxn>
                <a:cxn ang="0">
                  <a:pos x="317" y="1726"/>
                </a:cxn>
                <a:cxn ang="0">
                  <a:pos x="293" y="1445"/>
                </a:cxn>
                <a:cxn ang="0">
                  <a:pos x="263" y="1175"/>
                </a:cxn>
                <a:cxn ang="0">
                  <a:pos x="228" y="917"/>
                </a:cxn>
                <a:cxn ang="0">
                  <a:pos x="186" y="665"/>
                </a:cxn>
                <a:cxn ang="0">
                  <a:pos x="132" y="432"/>
                </a:cxn>
                <a:cxn ang="0">
                  <a:pos x="78" y="204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66" y="204"/>
                </a:cxn>
                <a:cxn ang="0">
                  <a:pos x="120" y="432"/>
                </a:cxn>
                <a:cxn ang="0">
                  <a:pos x="174" y="665"/>
                </a:cxn>
                <a:cxn ang="0">
                  <a:pos x="216" y="917"/>
                </a:cxn>
                <a:cxn ang="0">
                  <a:pos x="251" y="1175"/>
                </a:cxn>
                <a:cxn ang="0">
                  <a:pos x="281" y="1445"/>
                </a:cxn>
                <a:cxn ang="0">
                  <a:pos x="305" y="1726"/>
                </a:cxn>
                <a:cxn ang="0">
                  <a:pos x="317" y="2014"/>
                </a:cxn>
                <a:cxn ang="0">
                  <a:pos x="323" y="2314"/>
                </a:cxn>
                <a:cxn ang="0">
                  <a:pos x="317" y="2608"/>
                </a:cxn>
                <a:cxn ang="0">
                  <a:pos x="305" y="2907"/>
                </a:cxn>
                <a:cxn ang="0">
                  <a:pos x="281" y="3201"/>
                </a:cxn>
                <a:cxn ang="0">
                  <a:pos x="257" y="3489"/>
                </a:cxn>
                <a:cxn ang="0">
                  <a:pos x="216" y="3777"/>
                </a:cxn>
                <a:cxn ang="0">
                  <a:pos x="174" y="4052"/>
                </a:cxn>
                <a:cxn ang="0">
                  <a:pos x="120" y="4316"/>
                </a:cxn>
                <a:cxn ang="0">
                  <a:pos x="132" y="4316"/>
                </a:cxn>
                <a:cxn ang="0">
                  <a:pos x="186" y="4052"/>
                </a:cxn>
                <a:cxn ang="0">
                  <a:pos x="228" y="3777"/>
                </a:cxn>
                <a:cxn ang="0">
                  <a:pos x="269" y="3489"/>
                </a:cxn>
                <a:cxn ang="0">
                  <a:pos x="293" y="3201"/>
                </a:cxn>
                <a:cxn ang="0">
                  <a:pos x="317" y="2907"/>
                </a:cxn>
                <a:cxn ang="0">
                  <a:pos x="329" y="2608"/>
                </a:cxn>
                <a:cxn ang="0">
                  <a:pos x="335" y="2314"/>
                </a:cxn>
                <a:cxn ang="0">
                  <a:pos x="329" y="2014"/>
                </a:cxn>
                <a:cxn ang="0">
                  <a:pos x="329" y="2014"/>
                </a:cxn>
              </a:cxnLst>
              <a:rect l="0" t="0" r="r" b="b"/>
              <a:pathLst>
                <a:path w="335" h="4316">
                  <a:moveTo>
                    <a:pt x="329" y="2014"/>
                  </a:moveTo>
                  <a:lnTo>
                    <a:pt x="317" y="1726"/>
                  </a:lnTo>
                  <a:lnTo>
                    <a:pt x="293" y="1445"/>
                  </a:lnTo>
                  <a:lnTo>
                    <a:pt x="263" y="1175"/>
                  </a:lnTo>
                  <a:lnTo>
                    <a:pt x="228" y="917"/>
                  </a:lnTo>
                  <a:lnTo>
                    <a:pt x="186" y="665"/>
                  </a:lnTo>
                  <a:lnTo>
                    <a:pt x="132" y="432"/>
                  </a:lnTo>
                  <a:lnTo>
                    <a:pt x="78" y="204"/>
                  </a:lnTo>
                  <a:lnTo>
                    <a:pt x="12" y="0"/>
                  </a:lnTo>
                  <a:lnTo>
                    <a:pt x="0" y="0"/>
                  </a:lnTo>
                  <a:lnTo>
                    <a:pt x="66" y="204"/>
                  </a:lnTo>
                  <a:lnTo>
                    <a:pt x="120" y="432"/>
                  </a:lnTo>
                  <a:lnTo>
                    <a:pt x="174" y="665"/>
                  </a:lnTo>
                  <a:lnTo>
                    <a:pt x="216" y="917"/>
                  </a:lnTo>
                  <a:lnTo>
                    <a:pt x="251" y="1175"/>
                  </a:lnTo>
                  <a:lnTo>
                    <a:pt x="281" y="1445"/>
                  </a:lnTo>
                  <a:lnTo>
                    <a:pt x="305" y="1726"/>
                  </a:lnTo>
                  <a:lnTo>
                    <a:pt x="317" y="2014"/>
                  </a:lnTo>
                  <a:lnTo>
                    <a:pt x="323" y="2314"/>
                  </a:lnTo>
                  <a:lnTo>
                    <a:pt x="317" y="2608"/>
                  </a:lnTo>
                  <a:lnTo>
                    <a:pt x="305" y="2907"/>
                  </a:lnTo>
                  <a:lnTo>
                    <a:pt x="281" y="3201"/>
                  </a:lnTo>
                  <a:lnTo>
                    <a:pt x="257" y="3489"/>
                  </a:lnTo>
                  <a:lnTo>
                    <a:pt x="216" y="3777"/>
                  </a:lnTo>
                  <a:lnTo>
                    <a:pt x="174" y="4052"/>
                  </a:lnTo>
                  <a:lnTo>
                    <a:pt x="120" y="4316"/>
                  </a:lnTo>
                  <a:lnTo>
                    <a:pt x="132" y="4316"/>
                  </a:lnTo>
                  <a:lnTo>
                    <a:pt x="186" y="4052"/>
                  </a:lnTo>
                  <a:lnTo>
                    <a:pt x="228" y="3777"/>
                  </a:lnTo>
                  <a:lnTo>
                    <a:pt x="269" y="3489"/>
                  </a:lnTo>
                  <a:lnTo>
                    <a:pt x="293" y="3201"/>
                  </a:lnTo>
                  <a:lnTo>
                    <a:pt x="317" y="2907"/>
                  </a:lnTo>
                  <a:lnTo>
                    <a:pt x="329" y="2608"/>
                  </a:lnTo>
                  <a:lnTo>
                    <a:pt x="335" y="2314"/>
                  </a:lnTo>
                  <a:lnTo>
                    <a:pt x="329" y="2014"/>
                  </a:lnTo>
                  <a:lnTo>
                    <a:pt x="329" y="2014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8" name="Freeform 38"/>
            <p:cNvSpPr>
              <a:spLocks/>
            </p:cNvSpPr>
            <p:nvPr userDrawn="1"/>
          </p:nvSpPr>
          <p:spPr bwMode="hidden">
            <a:xfrm>
              <a:off x="3676" y="0"/>
              <a:ext cx="427" cy="4316"/>
            </a:xfrm>
            <a:custGeom>
              <a:avLst/>
              <a:gdLst/>
              <a:ahLst/>
              <a:cxnLst>
                <a:cxn ang="0">
                  <a:pos x="413" y="1924"/>
                </a:cxn>
                <a:cxn ang="0">
                  <a:pos x="395" y="1690"/>
                </a:cxn>
                <a:cxn ang="0">
                  <a:pos x="365" y="1457"/>
                </a:cxn>
                <a:cxn ang="0">
                  <a:pos x="329" y="1229"/>
                </a:cxn>
                <a:cxn ang="0">
                  <a:pos x="281" y="1001"/>
                </a:cxn>
                <a:cxn ang="0">
                  <a:pos x="227" y="761"/>
                </a:cxn>
                <a:cxn ang="0">
                  <a:pos x="162" y="522"/>
                </a:cxn>
                <a:cxn ang="0">
                  <a:pos x="90" y="27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84" y="270"/>
                </a:cxn>
                <a:cxn ang="0">
                  <a:pos x="156" y="522"/>
                </a:cxn>
                <a:cxn ang="0">
                  <a:pos x="216" y="767"/>
                </a:cxn>
                <a:cxn ang="0">
                  <a:pos x="275" y="1001"/>
                </a:cxn>
                <a:cxn ang="0">
                  <a:pos x="317" y="1235"/>
                </a:cxn>
                <a:cxn ang="0">
                  <a:pos x="353" y="1463"/>
                </a:cxn>
                <a:cxn ang="0">
                  <a:pos x="383" y="1690"/>
                </a:cxn>
                <a:cxn ang="0">
                  <a:pos x="401" y="1924"/>
                </a:cxn>
                <a:cxn ang="0">
                  <a:pos x="413" y="2188"/>
                </a:cxn>
                <a:cxn ang="0">
                  <a:pos x="407" y="2458"/>
                </a:cxn>
                <a:cxn ang="0">
                  <a:pos x="395" y="2733"/>
                </a:cxn>
                <a:cxn ang="0">
                  <a:pos x="365" y="3021"/>
                </a:cxn>
                <a:cxn ang="0">
                  <a:pos x="329" y="3321"/>
                </a:cxn>
                <a:cxn ang="0">
                  <a:pos x="275" y="3639"/>
                </a:cxn>
                <a:cxn ang="0">
                  <a:pos x="204" y="3968"/>
                </a:cxn>
                <a:cxn ang="0">
                  <a:pos x="126" y="4316"/>
                </a:cxn>
                <a:cxn ang="0">
                  <a:pos x="138" y="4316"/>
                </a:cxn>
                <a:cxn ang="0">
                  <a:pos x="216" y="3968"/>
                </a:cxn>
                <a:cxn ang="0">
                  <a:pos x="287" y="3639"/>
                </a:cxn>
                <a:cxn ang="0">
                  <a:pos x="341" y="3321"/>
                </a:cxn>
                <a:cxn ang="0">
                  <a:pos x="377" y="3021"/>
                </a:cxn>
                <a:cxn ang="0">
                  <a:pos x="407" y="2733"/>
                </a:cxn>
                <a:cxn ang="0">
                  <a:pos x="419" y="2458"/>
                </a:cxn>
                <a:cxn ang="0">
                  <a:pos x="425" y="2188"/>
                </a:cxn>
                <a:cxn ang="0">
                  <a:pos x="413" y="1924"/>
                </a:cxn>
                <a:cxn ang="0">
                  <a:pos x="413" y="1924"/>
                </a:cxn>
              </a:cxnLst>
              <a:rect l="0" t="0" r="r" b="b"/>
              <a:pathLst>
                <a:path w="425" h="4316">
                  <a:moveTo>
                    <a:pt x="413" y="1924"/>
                  </a:moveTo>
                  <a:lnTo>
                    <a:pt x="395" y="1690"/>
                  </a:lnTo>
                  <a:lnTo>
                    <a:pt x="365" y="1457"/>
                  </a:lnTo>
                  <a:lnTo>
                    <a:pt x="329" y="1229"/>
                  </a:lnTo>
                  <a:lnTo>
                    <a:pt x="281" y="1001"/>
                  </a:lnTo>
                  <a:lnTo>
                    <a:pt x="227" y="761"/>
                  </a:lnTo>
                  <a:lnTo>
                    <a:pt x="162" y="522"/>
                  </a:lnTo>
                  <a:lnTo>
                    <a:pt x="90" y="27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84" y="270"/>
                  </a:lnTo>
                  <a:lnTo>
                    <a:pt x="156" y="522"/>
                  </a:lnTo>
                  <a:lnTo>
                    <a:pt x="216" y="767"/>
                  </a:lnTo>
                  <a:lnTo>
                    <a:pt x="275" y="1001"/>
                  </a:lnTo>
                  <a:lnTo>
                    <a:pt x="317" y="1235"/>
                  </a:lnTo>
                  <a:lnTo>
                    <a:pt x="353" y="1463"/>
                  </a:lnTo>
                  <a:lnTo>
                    <a:pt x="383" y="1690"/>
                  </a:lnTo>
                  <a:lnTo>
                    <a:pt x="401" y="1924"/>
                  </a:lnTo>
                  <a:lnTo>
                    <a:pt x="413" y="2188"/>
                  </a:lnTo>
                  <a:lnTo>
                    <a:pt x="407" y="2458"/>
                  </a:lnTo>
                  <a:lnTo>
                    <a:pt x="395" y="2733"/>
                  </a:lnTo>
                  <a:lnTo>
                    <a:pt x="365" y="3021"/>
                  </a:lnTo>
                  <a:lnTo>
                    <a:pt x="329" y="3321"/>
                  </a:lnTo>
                  <a:lnTo>
                    <a:pt x="275" y="3639"/>
                  </a:lnTo>
                  <a:lnTo>
                    <a:pt x="204" y="3968"/>
                  </a:lnTo>
                  <a:lnTo>
                    <a:pt x="126" y="4316"/>
                  </a:lnTo>
                  <a:lnTo>
                    <a:pt x="138" y="4316"/>
                  </a:lnTo>
                  <a:lnTo>
                    <a:pt x="216" y="3968"/>
                  </a:lnTo>
                  <a:lnTo>
                    <a:pt x="287" y="3639"/>
                  </a:lnTo>
                  <a:lnTo>
                    <a:pt x="341" y="3321"/>
                  </a:lnTo>
                  <a:lnTo>
                    <a:pt x="377" y="3021"/>
                  </a:lnTo>
                  <a:lnTo>
                    <a:pt x="407" y="2733"/>
                  </a:lnTo>
                  <a:lnTo>
                    <a:pt x="419" y="2458"/>
                  </a:lnTo>
                  <a:lnTo>
                    <a:pt x="425" y="2188"/>
                  </a:lnTo>
                  <a:lnTo>
                    <a:pt x="413" y="1924"/>
                  </a:lnTo>
                  <a:lnTo>
                    <a:pt x="413" y="1924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9" name="Freeform 39"/>
            <p:cNvSpPr>
              <a:spLocks/>
            </p:cNvSpPr>
            <p:nvPr userDrawn="1"/>
          </p:nvSpPr>
          <p:spPr bwMode="hidden">
            <a:xfrm>
              <a:off x="3946" y="0"/>
              <a:ext cx="558" cy="4316"/>
            </a:xfrm>
            <a:custGeom>
              <a:avLst/>
              <a:gdLst/>
              <a:ahLst/>
              <a:cxnLst>
                <a:cxn ang="0">
                  <a:pos x="556" y="2020"/>
                </a:cxn>
                <a:cxn ang="0">
                  <a:pos x="538" y="1732"/>
                </a:cxn>
                <a:cxn ang="0">
                  <a:pos x="503" y="1445"/>
                </a:cxn>
                <a:cxn ang="0">
                  <a:pos x="455" y="1175"/>
                </a:cxn>
                <a:cxn ang="0">
                  <a:pos x="395" y="911"/>
                </a:cxn>
                <a:cxn ang="0">
                  <a:pos x="317" y="659"/>
                </a:cxn>
                <a:cxn ang="0">
                  <a:pos x="228" y="426"/>
                </a:cxn>
                <a:cxn ang="0">
                  <a:pos x="126" y="204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14" y="204"/>
                </a:cxn>
                <a:cxn ang="0">
                  <a:pos x="216" y="426"/>
                </a:cxn>
                <a:cxn ang="0">
                  <a:pos x="305" y="659"/>
                </a:cxn>
                <a:cxn ang="0">
                  <a:pos x="383" y="911"/>
                </a:cxn>
                <a:cxn ang="0">
                  <a:pos x="443" y="1175"/>
                </a:cxn>
                <a:cxn ang="0">
                  <a:pos x="491" y="1445"/>
                </a:cxn>
                <a:cxn ang="0">
                  <a:pos x="526" y="1732"/>
                </a:cxn>
                <a:cxn ang="0">
                  <a:pos x="544" y="2020"/>
                </a:cxn>
                <a:cxn ang="0">
                  <a:pos x="544" y="2326"/>
                </a:cxn>
                <a:cxn ang="0">
                  <a:pos x="532" y="2632"/>
                </a:cxn>
                <a:cxn ang="0">
                  <a:pos x="503" y="2931"/>
                </a:cxn>
                <a:cxn ang="0">
                  <a:pos x="455" y="3225"/>
                </a:cxn>
                <a:cxn ang="0">
                  <a:pos x="389" y="3513"/>
                </a:cxn>
                <a:cxn ang="0">
                  <a:pos x="311" y="3788"/>
                </a:cxn>
                <a:cxn ang="0">
                  <a:pos x="216" y="4058"/>
                </a:cxn>
                <a:cxn ang="0">
                  <a:pos x="102" y="4316"/>
                </a:cxn>
                <a:cxn ang="0">
                  <a:pos x="114" y="4316"/>
                </a:cxn>
                <a:cxn ang="0">
                  <a:pos x="228" y="4058"/>
                </a:cxn>
                <a:cxn ang="0">
                  <a:pos x="323" y="3788"/>
                </a:cxn>
                <a:cxn ang="0">
                  <a:pos x="401" y="3513"/>
                </a:cxn>
                <a:cxn ang="0">
                  <a:pos x="467" y="3225"/>
                </a:cxn>
                <a:cxn ang="0">
                  <a:pos x="515" y="2931"/>
                </a:cxn>
                <a:cxn ang="0">
                  <a:pos x="544" y="2632"/>
                </a:cxn>
                <a:cxn ang="0">
                  <a:pos x="556" y="2326"/>
                </a:cxn>
                <a:cxn ang="0">
                  <a:pos x="556" y="2020"/>
                </a:cxn>
                <a:cxn ang="0">
                  <a:pos x="556" y="2020"/>
                </a:cxn>
              </a:cxnLst>
              <a:rect l="0" t="0" r="r" b="b"/>
              <a:pathLst>
                <a:path w="556" h="4316">
                  <a:moveTo>
                    <a:pt x="556" y="2020"/>
                  </a:moveTo>
                  <a:lnTo>
                    <a:pt x="538" y="1732"/>
                  </a:lnTo>
                  <a:lnTo>
                    <a:pt x="503" y="1445"/>
                  </a:lnTo>
                  <a:lnTo>
                    <a:pt x="455" y="1175"/>
                  </a:lnTo>
                  <a:lnTo>
                    <a:pt x="395" y="911"/>
                  </a:lnTo>
                  <a:lnTo>
                    <a:pt x="317" y="659"/>
                  </a:lnTo>
                  <a:lnTo>
                    <a:pt x="228" y="426"/>
                  </a:lnTo>
                  <a:lnTo>
                    <a:pt x="126" y="204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14" y="204"/>
                  </a:lnTo>
                  <a:lnTo>
                    <a:pt x="216" y="426"/>
                  </a:lnTo>
                  <a:lnTo>
                    <a:pt x="305" y="659"/>
                  </a:lnTo>
                  <a:lnTo>
                    <a:pt x="383" y="911"/>
                  </a:lnTo>
                  <a:lnTo>
                    <a:pt x="443" y="1175"/>
                  </a:lnTo>
                  <a:lnTo>
                    <a:pt x="491" y="1445"/>
                  </a:lnTo>
                  <a:lnTo>
                    <a:pt x="526" y="1732"/>
                  </a:lnTo>
                  <a:lnTo>
                    <a:pt x="544" y="2020"/>
                  </a:lnTo>
                  <a:lnTo>
                    <a:pt x="544" y="2326"/>
                  </a:lnTo>
                  <a:lnTo>
                    <a:pt x="532" y="2632"/>
                  </a:lnTo>
                  <a:lnTo>
                    <a:pt x="503" y="2931"/>
                  </a:lnTo>
                  <a:lnTo>
                    <a:pt x="455" y="3225"/>
                  </a:lnTo>
                  <a:lnTo>
                    <a:pt x="389" y="3513"/>
                  </a:lnTo>
                  <a:lnTo>
                    <a:pt x="311" y="3788"/>
                  </a:lnTo>
                  <a:lnTo>
                    <a:pt x="216" y="4058"/>
                  </a:lnTo>
                  <a:lnTo>
                    <a:pt x="102" y="4316"/>
                  </a:lnTo>
                  <a:lnTo>
                    <a:pt x="114" y="4316"/>
                  </a:lnTo>
                  <a:lnTo>
                    <a:pt x="228" y="4058"/>
                  </a:lnTo>
                  <a:lnTo>
                    <a:pt x="323" y="3788"/>
                  </a:lnTo>
                  <a:lnTo>
                    <a:pt x="401" y="3513"/>
                  </a:lnTo>
                  <a:lnTo>
                    <a:pt x="467" y="3225"/>
                  </a:lnTo>
                  <a:lnTo>
                    <a:pt x="515" y="2931"/>
                  </a:lnTo>
                  <a:lnTo>
                    <a:pt x="544" y="2632"/>
                  </a:lnTo>
                  <a:lnTo>
                    <a:pt x="556" y="2326"/>
                  </a:lnTo>
                  <a:lnTo>
                    <a:pt x="556" y="2020"/>
                  </a:lnTo>
                  <a:lnTo>
                    <a:pt x="556" y="2020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0" name="Freeform 40"/>
            <p:cNvSpPr>
              <a:spLocks/>
            </p:cNvSpPr>
            <p:nvPr userDrawn="1"/>
          </p:nvSpPr>
          <p:spPr bwMode="hidden">
            <a:xfrm>
              <a:off x="4246" y="0"/>
              <a:ext cx="690" cy="4316"/>
            </a:xfrm>
            <a:custGeom>
              <a:avLst/>
              <a:gdLst/>
              <a:ahLst/>
              <a:cxnLst>
                <a:cxn ang="0">
                  <a:pos x="688" y="2086"/>
                </a:cxn>
                <a:cxn ang="0">
                  <a:pos x="670" y="1810"/>
                </a:cxn>
                <a:cxn ang="0">
                  <a:pos x="634" y="1541"/>
                </a:cxn>
                <a:cxn ang="0">
                  <a:pos x="574" y="1271"/>
                </a:cxn>
                <a:cxn ang="0">
                  <a:pos x="497" y="1007"/>
                </a:cxn>
                <a:cxn ang="0">
                  <a:pos x="401" y="749"/>
                </a:cxn>
                <a:cxn ang="0">
                  <a:pos x="293" y="492"/>
                </a:cxn>
                <a:cxn ang="0">
                  <a:pos x="162" y="24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50" y="240"/>
                </a:cxn>
                <a:cxn ang="0">
                  <a:pos x="281" y="492"/>
                </a:cxn>
                <a:cxn ang="0">
                  <a:pos x="389" y="749"/>
                </a:cxn>
                <a:cxn ang="0">
                  <a:pos x="485" y="1007"/>
                </a:cxn>
                <a:cxn ang="0">
                  <a:pos x="562" y="1271"/>
                </a:cxn>
                <a:cxn ang="0">
                  <a:pos x="622" y="1541"/>
                </a:cxn>
                <a:cxn ang="0">
                  <a:pos x="658" y="1810"/>
                </a:cxn>
                <a:cxn ang="0">
                  <a:pos x="676" y="2086"/>
                </a:cxn>
                <a:cxn ang="0">
                  <a:pos x="676" y="2368"/>
                </a:cxn>
                <a:cxn ang="0">
                  <a:pos x="658" y="2650"/>
                </a:cxn>
                <a:cxn ang="0">
                  <a:pos x="616" y="2931"/>
                </a:cxn>
                <a:cxn ang="0">
                  <a:pos x="556" y="3213"/>
                </a:cxn>
                <a:cxn ang="0">
                  <a:pos x="473" y="3495"/>
                </a:cxn>
                <a:cxn ang="0">
                  <a:pos x="371" y="3777"/>
                </a:cxn>
                <a:cxn ang="0">
                  <a:pos x="251" y="4046"/>
                </a:cxn>
                <a:cxn ang="0">
                  <a:pos x="114" y="4316"/>
                </a:cxn>
                <a:cxn ang="0">
                  <a:pos x="126" y="4316"/>
                </a:cxn>
                <a:cxn ang="0">
                  <a:pos x="263" y="4046"/>
                </a:cxn>
                <a:cxn ang="0">
                  <a:pos x="383" y="3777"/>
                </a:cxn>
                <a:cxn ang="0">
                  <a:pos x="485" y="3495"/>
                </a:cxn>
                <a:cxn ang="0">
                  <a:pos x="568" y="3219"/>
                </a:cxn>
                <a:cxn ang="0">
                  <a:pos x="628" y="2937"/>
                </a:cxn>
                <a:cxn ang="0">
                  <a:pos x="670" y="2656"/>
                </a:cxn>
                <a:cxn ang="0">
                  <a:pos x="688" y="2368"/>
                </a:cxn>
                <a:cxn ang="0">
                  <a:pos x="688" y="2086"/>
                </a:cxn>
                <a:cxn ang="0">
                  <a:pos x="688" y="2086"/>
                </a:cxn>
              </a:cxnLst>
              <a:rect l="0" t="0" r="r" b="b"/>
              <a:pathLst>
                <a:path w="688" h="4316">
                  <a:moveTo>
                    <a:pt x="688" y="2086"/>
                  </a:moveTo>
                  <a:lnTo>
                    <a:pt x="670" y="1810"/>
                  </a:lnTo>
                  <a:lnTo>
                    <a:pt x="634" y="1541"/>
                  </a:lnTo>
                  <a:lnTo>
                    <a:pt x="574" y="1271"/>
                  </a:lnTo>
                  <a:lnTo>
                    <a:pt x="497" y="1007"/>
                  </a:lnTo>
                  <a:lnTo>
                    <a:pt x="401" y="749"/>
                  </a:lnTo>
                  <a:lnTo>
                    <a:pt x="293" y="492"/>
                  </a:lnTo>
                  <a:lnTo>
                    <a:pt x="162" y="24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50" y="240"/>
                  </a:lnTo>
                  <a:lnTo>
                    <a:pt x="281" y="492"/>
                  </a:lnTo>
                  <a:lnTo>
                    <a:pt x="389" y="749"/>
                  </a:lnTo>
                  <a:lnTo>
                    <a:pt x="485" y="1007"/>
                  </a:lnTo>
                  <a:lnTo>
                    <a:pt x="562" y="1271"/>
                  </a:lnTo>
                  <a:lnTo>
                    <a:pt x="622" y="1541"/>
                  </a:lnTo>
                  <a:lnTo>
                    <a:pt x="658" y="1810"/>
                  </a:lnTo>
                  <a:lnTo>
                    <a:pt x="676" y="2086"/>
                  </a:lnTo>
                  <a:lnTo>
                    <a:pt x="676" y="2368"/>
                  </a:lnTo>
                  <a:lnTo>
                    <a:pt x="658" y="2650"/>
                  </a:lnTo>
                  <a:lnTo>
                    <a:pt x="616" y="2931"/>
                  </a:lnTo>
                  <a:lnTo>
                    <a:pt x="556" y="3213"/>
                  </a:lnTo>
                  <a:lnTo>
                    <a:pt x="473" y="3495"/>
                  </a:lnTo>
                  <a:lnTo>
                    <a:pt x="371" y="3777"/>
                  </a:lnTo>
                  <a:lnTo>
                    <a:pt x="251" y="4046"/>
                  </a:lnTo>
                  <a:lnTo>
                    <a:pt x="114" y="4316"/>
                  </a:lnTo>
                  <a:lnTo>
                    <a:pt x="126" y="4316"/>
                  </a:lnTo>
                  <a:lnTo>
                    <a:pt x="263" y="4046"/>
                  </a:lnTo>
                  <a:lnTo>
                    <a:pt x="383" y="3777"/>
                  </a:lnTo>
                  <a:lnTo>
                    <a:pt x="485" y="3495"/>
                  </a:lnTo>
                  <a:lnTo>
                    <a:pt x="568" y="3219"/>
                  </a:lnTo>
                  <a:lnTo>
                    <a:pt x="628" y="2937"/>
                  </a:lnTo>
                  <a:lnTo>
                    <a:pt x="670" y="2656"/>
                  </a:lnTo>
                  <a:lnTo>
                    <a:pt x="688" y="2368"/>
                  </a:lnTo>
                  <a:lnTo>
                    <a:pt x="688" y="2086"/>
                  </a:lnTo>
                  <a:lnTo>
                    <a:pt x="688" y="2086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1" name="Freeform 41"/>
            <p:cNvSpPr>
              <a:spLocks/>
            </p:cNvSpPr>
            <p:nvPr userDrawn="1"/>
          </p:nvSpPr>
          <p:spPr bwMode="hidden">
            <a:xfrm>
              <a:off x="4522" y="0"/>
              <a:ext cx="864" cy="4316"/>
            </a:xfrm>
            <a:custGeom>
              <a:avLst/>
              <a:gdLst/>
              <a:ahLst/>
              <a:cxnLst>
                <a:cxn ang="0">
                  <a:pos x="855" y="2128"/>
                </a:cxn>
                <a:cxn ang="0">
                  <a:pos x="831" y="1834"/>
                </a:cxn>
                <a:cxn ang="0">
                  <a:pos x="808" y="1684"/>
                </a:cxn>
                <a:cxn ang="0">
                  <a:pos x="784" y="1541"/>
                </a:cxn>
                <a:cxn ang="0">
                  <a:pos x="748" y="1397"/>
                </a:cxn>
                <a:cxn ang="0">
                  <a:pos x="712" y="1253"/>
                </a:cxn>
                <a:cxn ang="0">
                  <a:pos x="664" y="1115"/>
                </a:cxn>
                <a:cxn ang="0">
                  <a:pos x="610" y="977"/>
                </a:cxn>
                <a:cxn ang="0">
                  <a:pos x="491" y="719"/>
                </a:cxn>
                <a:cxn ang="0">
                  <a:pos x="353" y="468"/>
                </a:cxn>
                <a:cxn ang="0">
                  <a:pos x="192" y="228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80" y="228"/>
                </a:cxn>
                <a:cxn ang="0">
                  <a:pos x="341" y="468"/>
                </a:cxn>
                <a:cxn ang="0">
                  <a:pos x="479" y="719"/>
                </a:cxn>
                <a:cxn ang="0">
                  <a:pos x="598" y="983"/>
                </a:cxn>
                <a:cxn ang="0">
                  <a:pos x="652" y="1121"/>
                </a:cxn>
                <a:cxn ang="0">
                  <a:pos x="700" y="1259"/>
                </a:cxn>
                <a:cxn ang="0">
                  <a:pos x="736" y="1403"/>
                </a:cxn>
                <a:cxn ang="0">
                  <a:pos x="772" y="1547"/>
                </a:cxn>
                <a:cxn ang="0">
                  <a:pos x="802" y="1690"/>
                </a:cxn>
                <a:cxn ang="0">
                  <a:pos x="819" y="1834"/>
                </a:cxn>
                <a:cxn ang="0">
                  <a:pos x="837" y="1984"/>
                </a:cxn>
                <a:cxn ang="0">
                  <a:pos x="843" y="2128"/>
                </a:cxn>
                <a:cxn ang="0">
                  <a:pos x="849" y="2278"/>
                </a:cxn>
                <a:cxn ang="0">
                  <a:pos x="843" y="2428"/>
                </a:cxn>
                <a:cxn ang="0">
                  <a:pos x="831" y="2572"/>
                </a:cxn>
                <a:cxn ang="0">
                  <a:pos x="819" y="2721"/>
                </a:cxn>
                <a:cxn ang="0">
                  <a:pos x="796" y="2865"/>
                </a:cxn>
                <a:cxn ang="0">
                  <a:pos x="766" y="3015"/>
                </a:cxn>
                <a:cxn ang="0">
                  <a:pos x="724" y="3159"/>
                </a:cxn>
                <a:cxn ang="0">
                  <a:pos x="682" y="3303"/>
                </a:cxn>
                <a:cxn ang="0">
                  <a:pos x="586" y="3567"/>
                </a:cxn>
                <a:cxn ang="0">
                  <a:pos x="473" y="3824"/>
                </a:cxn>
                <a:cxn ang="0">
                  <a:pos x="335" y="4076"/>
                </a:cxn>
                <a:cxn ang="0">
                  <a:pos x="180" y="4316"/>
                </a:cxn>
                <a:cxn ang="0">
                  <a:pos x="192" y="4316"/>
                </a:cxn>
                <a:cxn ang="0">
                  <a:pos x="347" y="4076"/>
                </a:cxn>
                <a:cxn ang="0">
                  <a:pos x="485" y="3824"/>
                </a:cxn>
                <a:cxn ang="0">
                  <a:pos x="598" y="3573"/>
                </a:cxn>
                <a:cxn ang="0">
                  <a:pos x="694" y="3309"/>
                </a:cxn>
                <a:cxn ang="0">
                  <a:pos x="736" y="3165"/>
                </a:cxn>
                <a:cxn ang="0">
                  <a:pos x="778" y="3021"/>
                </a:cxn>
                <a:cxn ang="0">
                  <a:pos x="808" y="2871"/>
                </a:cxn>
                <a:cxn ang="0">
                  <a:pos x="831" y="2727"/>
                </a:cxn>
                <a:cxn ang="0">
                  <a:pos x="843" y="2578"/>
                </a:cxn>
                <a:cxn ang="0">
                  <a:pos x="855" y="2428"/>
                </a:cxn>
                <a:cxn ang="0">
                  <a:pos x="861" y="2278"/>
                </a:cxn>
                <a:cxn ang="0">
                  <a:pos x="855" y="2128"/>
                </a:cxn>
                <a:cxn ang="0">
                  <a:pos x="855" y="2128"/>
                </a:cxn>
              </a:cxnLst>
              <a:rect l="0" t="0" r="r" b="b"/>
              <a:pathLst>
                <a:path w="861" h="4316">
                  <a:moveTo>
                    <a:pt x="855" y="2128"/>
                  </a:moveTo>
                  <a:lnTo>
                    <a:pt x="831" y="1834"/>
                  </a:lnTo>
                  <a:lnTo>
                    <a:pt x="808" y="1684"/>
                  </a:lnTo>
                  <a:lnTo>
                    <a:pt x="784" y="1541"/>
                  </a:lnTo>
                  <a:lnTo>
                    <a:pt x="748" y="1397"/>
                  </a:lnTo>
                  <a:lnTo>
                    <a:pt x="712" y="1253"/>
                  </a:lnTo>
                  <a:lnTo>
                    <a:pt x="664" y="1115"/>
                  </a:lnTo>
                  <a:lnTo>
                    <a:pt x="610" y="977"/>
                  </a:lnTo>
                  <a:lnTo>
                    <a:pt x="491" y="719"/>
                  </a:lnTo>
                  <a:lnTo>
                    <a:pt x="353" y="468"/>
                  </a:lnTo>
                  <a:lnTo>
                    <a:pt x="192" y="228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80" y="228"/>
                  </a:lnTo>
                  <a:lnTo>
                    <a:pt x="341" y="468"/>
                  </a:lnTo>
                  <a:lnTo>
                    <a:pt x="479" y="719"/>
                  </a:lnTo>
                  <a:lnTo>
                    <a:pt x="598" y="983"/>
                  </a:lnTo>
                  <a:lnTo>
                    <a:pt x="652" y="1121"/>
                  </a:lnTo>
                  <a:lnTo>
                    <a:pt x="700" y="1259"/>
                  </a:lnTo>
                  <a:lnTo>
                    <a:pt x="736" y="1403"/>
                  </a:lnTo>
                  <a:lnTo>
                    <a:pt x="772" y="1547"/>
                  </a:lnTo>
                  <a:lnTo>
                    <a:pt x="802" y="1690"/>
                  </a:lnTo>
                  <a:lnTo>
                    <a:pt x="819" y="1834"/>
                  </a:lnTo>
                  <a:lnTo>
                    <a:pt x="837" y="1984"/>
                  </a:lnTo>
                  <a:lnTo>
                    <a:pt x="843" y="2128"/>
                  </a:lnTo>
                  <a:lnTo>
                    <a:pt x="849" y="2278"/>
                  </a:lnTo>
                  <a:lnTo>
                    <a:pt x="843" y="2428"/>
                  </a:lnTo>
                  <a:lnTo>
                    <a:pt x="831" y="2572"/>
                  </a:lnTo>
                  <a:lnTo>
                    <a:pt x="819" y="2721"/>
                  </a:lnTo>
                  <a:lnTo>
                    <a:pt x="796" y="2865"/>
                  </a:lnTo>
                  <a:lnTo>
                    <a:pt x="766" y="3015"/>
                  </a:lnTo>
                  <a:lnTo>
                    <a:pt x="724" y="3159"/>
                  </a:lnTo>
                  <a:lnTo>
                    <a:pt x="682" y="3303"/>
                  </a:lnTo>
                  <a:lnTo>
                    <a:pt x="586" y="3567"/>
                  </a:lnTo>
                  <a:lnTo>
                    <a:pt x="473" y="3824"/>
                  </a:lnTo>
                  <a:lnTo>
                    <a:pt x="335" y="4076"/>
                  </a:lnTo>
                  <a:lnTo>
                    <a:pt x="180" y="4316"/>
                  </a:lnTo>
                  <a:lnTo>
                    <a:pt x="192" y="4316"/>
                  </a:lnTo>
                  <a:lnTo>
                    <a:pt x="347" y="4076"/>
                  </a:lnTo>
                  <a:lnTo>
                    <a:pt x="485" y="3824"/>
                  </a:lnTo>
                  <a:lnTo>
                    <a:pt x="598" y="3573"/>
                  </a:lnTo>
                  <a:lnTo>
                    <a:pt x="694" y="3309"/>
                  </a:lnTo>
                  <a:lnTo>
                    <a:pt x="736" y="3165"/>
                  </a:lnTo>
                  <a:lnTo>
                    <a:pt x="778" y="3021"/>
                  </a:lnTo>
                  <a:lnTo>
                    <a:pt x="808" y="2871"/>
                  </a:lnTo>
                  <a:lnTo>
                    <a:pt x="831" y="2727"/>
                  </a:lnTo>
                  <a:lnTo>
                    <a:pt x="843" y="2578"/>
                  </a:lnTo>
                  <a:lnTo>
                    <a:pt x="855" y="2428"/>
                  </a:lnTo>
                  <a:lnTo>
                    <a:pt x="861" y="2278"/>
                  </a:lnTo>
                  <a:lnTo>
                    <a:pt x="855" y="2128"/>
                  </a:lnTo>
                  <a:lnTo>
                    <a:pt x="855" y="2128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2" name="Freeform 42"/>
            <p:cNvSpPr>
              <a:spLocks/>
            </p:cNvSpPr>
            <p:nvPr userDrawn="1"/>
          </p:nvSpPr>
          <p:spPr bwMode="hidden">
            <a:xfrm>
              <a:off x="2399" y="0"/>
              <a:ext cx="150" cy="4316"/>
            </a:xfrm>
            <a:custGeom>
              <a:avLst/>
              <a:gdLst/>
              <a:ahLst/>
              <a:cxnLst>
                <a:cxn ang="0">
                  <a:pos x="18" y="1942"/>
                </a:cxn>
                <a:cxn ang="0">
                  <a:pos x="30" y="1630"/>
                </a:cxn>
                <a:cxn ang="0">
                  <a:pos x="42" y="1331"/>
                </a:cxn>
                <a:cxn ang="0">
                  <a:pos x="59" y="1055"/>
                </a:cxn>
                <a:cxn ang="0">
                  <a:pos x="77" y="791"/>
                </a:cxn>
                <a:cxn ang="0">
                  <a:pos x="83" y="671"/>
                </a:cxn>
                <a:cxn ang="0">
                  <a:pos x="95" y="557"/>
                </a:cxn>
                <a:cxn ang="0">
                  <a:pos x="107" y="444"/>
                </a:cxn>
                <a:cxn ang="0">
                  <a:pos x="113" y="342"/>
                </a:cxn>
                <a:cxn ang="0">
                  <a:pos x="125" y="246"/>
                </a:cxn>
                <a:cxn ang="0">
                  <a:pos x="131" y="156"/>
                </a:cxn>
                <a:cxn ang="0">
                  <a:pos x="143" y="72"/>
                </a:cxn>
                <a:cxn ang="0">
                  <a:pos x="149" y="0"/>
                </a:cxn>
                <a:cxn ang="0">
                  <a:pos x="137" y="0"/>
                </a:cxn>
                <a:cxn ang="0">
                  <a:pos x="131" y="72"/>
                </a:cxn>
                <a:cxn ang="0">
                  <a:pos x="119" y="156"/>
                </a:cxn>
                <a:cxn ang="0">
                  <a:pos x="113" y="246"/>
                </a:cxn>
                <a:cxn ang="0">
                  <a:pos x="101" y="342"/>
                </a:cxn>
                <a:cxn ang="0">
                  <a:pos x="95" y="444"/>
                </a:cxn>
                <a:cxn ang="0">
                  <a:pos x="83" y="557"/>
                </a:cxn>
                <a:cxn ang="0">
                  <a:pos x="71" y="671"/>
                </a:cxn>
                <a:cxn ang="0">
                  <a:pos x="65" y="791"/>
                </a:cxn>
                <a:cxn ang="0">
                  <a:pos x="48" y="1055"/>
                </a:cxn>
                <a:cxn ang="0">
                  <a:pos x="30" y="1331"/>
                </a:cxn>
                <a:cxn ang="0">
                  <a:pos x="18" y="1630"/>
                </a:cxn>
                <a:cxn ang="0">
                  <a:pos x="6" y="1942"/>
                </a:cxn>
                <a:cxn ang="0">
                  <a:pos x="0" y="2278"/>
                </a:cxn>
                <a:cxn ang="0">
                  <a:pos x="6" y="2602"/>
                </a:cxn>
                <a:cxn ang="0">
                  <a:pos x="12" y="2919"/>
                </a:cxn>
                <a:cxn ang="0">
                  <a:pos x="24" y="3219"/>
                </a:cxn>
                <a:cxn ang="0">
                  <a:pos x="36" y="3513"/>
                </a:cxn>
                <a:cxn ang="0">
                  <a:pos x="59" y="3794"/>
                </a:cxn>
                <a:cxn ang="0">
                  <a:pos x="89" y="4058"/>
                </a:cxn>
                <a:cxn ang="0">
                  <a:pos x="125" y="4316"/>
                </a:cxn>
                <a:cxn ang="0">
                  <a:pos x="137" y="4316"/>
                </a:cxn>
                <a:cxn ang="0">
                  <a:pos x="101" y="4058"/>
                </a:cxn>
                <a:cxn ang="0">
                  <a:pos x="71" y="3794"/>
                </a:cxn>
                <a:cxn ang="0">
                  <a:pos x="48" y="3513"/>
                </a:cxn>
                <a:cxn ang="0">
                  <a:pos x="36" y="3225"/>
                </a:cxn>
                <a:cxn ang="0">
                  <a:pos x="24" y="2919"/>
                </a:cxn>
                <a:cxn ang="0">
                  <a:pos x="18" y="2608"/>
                </a:cxn>
                <a:cxn ang="0">
                  <a:pos x="12" y="2278"/>
                </a:cxn>
                <a:cxn ang="0">
                  <a:pos x="18" y="1942"/>
                </a:cxn>
                <a:cxn ang="0">
                  <a:pos x="18" y="1942"/>
                </a:cxn>
              </a:cxnLst>
              <a:rect l="0" t="0" r="r" b="b"/>
              <a:pathLst>
                <a:path w="149" h="4316">
                  <a:moveTo>
                    <a:pt x="18" y="1942"/>
                  </a:moveTo>
                  <a:lnTo>
                    <a:pt x="30" y="1630"/>
                  </a:lnTo>
                  <a:lnTo>
                    <a:pt x="42" y="1331"/>
                  </a:lnTo>
                  <a:lnTo>
                    <a:pt x="59" y="1055"/>
                  </a:lnTo>
                  <a:lnTo>
                    <a:pt x="77" y="791"/>
                  </a:lnTo>
                  <a:lnTo>
                    <a:pt x="83" y="671"/>
                  </a:lnTo>
                  <a:lnTo>
                    <a:pt x="95" y="557"/>
                  </a:lnTo>
                  <a:lnTo>
                    <a:pt x="107" y="444"/>
                  </a:lnTo>
                  <a:lnTo>
                    <a:pt x="113" y="342"/>
                  </a:lnTo>
                  <a:lnTo>
                    <a:pt x="125" y="246"/>
                  </a:lnTo>
                  <a:lnTo>
                    <a:pt x="131" y="156"/>
                  </a:lnTo>
                  <a:lnTo>
                    <a:pt x="143" y="72"/>
                  </a:lnTo>
                  <a:lnTo>
                    <a:pt x="149" y="0"/>
                  </a:lnTo>
                  <a:lnTo>
                    <a:pt x="137" y="0"/>
                  </a:lnTo>
                  <a:lnTo>
                    <a:pt x="131" y="72"/>
                  </a:lnTo>
                  <a:lnTo>
                    <a:pt x="119" y="156"/>
                  </a:lnTo>
                  <a:lnTo>
                    <a:pt x="113" y="246"/>
                  </a:lnTo>
                  <a:lnTo>
                    <a:pt x="101" y="342"/>
                  </a:lnTo>
                  <a:lnTo>
                    <a:pt x="95" y="444"/>
                  </a:lnTo>
                  <a:lnTo>
                    <a:pt x="83" y="557"/>
                  </a:lnTo>
                  <a:lnTo>
                    <a:pt x="71" y="671"/>
                  </a:lnTo>
                  <a:lnTo>
                    <a:pt x="65" y="791"/>
                  </a:lnTo>
                  <a:lnTo>
                    <a:pt x="48" y="1055"/>
                  </a:lnTo>
                  <a:lnTo>
                    <a:pt x="30" y="1331"/>
                  </a:lnTo>
                  <a:lnTo>
                    <a:pt x="18" y="1630"/>
                  </a:lnTo>
                  <a:lnTo>
                    <a:pt x="6" y="1942"/>
                  </a:lnTo>
                  <a:lnTo>
                    <a:pt x="0" y="2278"/>
                  </a:lnTo>
                  <a:lnTo>
                    <a:pt x="6" y="2602"/>
                  </a:lnTo>
                  <a:lnTo>
                    <a:pt x="12" y="2919"/>
                  </a:lnTo>
                  <a:lnTo>
                    <a:pt x="24" y="3219"/>
                  </a:lnTo>
                  <a:lnTo>
                    <a:pt x="36" y="3513"/>
                  </a:lnTo>
                  <a:lnTo>
                    <a:pt x="59" y="3794"/>
                  </a:lnTo>
                  <a:lnTo>
                    <a:pt x="89" y="4058"/>
                  </a:lnTo>
                  <a:lnTo>
                    <a:pt x="125" y="4316"/>
                  </a:lnTo>
                  <a:lnTo>
                    <a:pt x="137" y="4316"/>
                  </a:lnTo>
                  <a:lnTo>
                    <a:pt x="101" y="4058"/>
                  </a:lnTo>
                  <a:lnTo>
                    <a:pt x="71" y="3794"/>
                  </a:lnTo>
                  <a:lnTo>
                    <a:pt x="48" y="3513"/>
                  </a:lnTo>
                  <a:lnTo>
                    <a:pt x="36" y="3225"/>
                  </a:lnTo>
                  <a:lnTo>
                    <a:pt x="24" y="2919"/>
                  </a:lnTo>
                  <a:lnTo>
                    <a:pt x="18" y="2608"/>
                  </a:lnTo>
                  <a:lnTo>
                    <a:pt x="12" y="2278"/>
                  </a:lnTo>
                  <a:lnTo>
                    <a:pt x="18" y="1942"/>
                  </a:lnTo>
                  <a:lnTo>
                    <a:pt x="18" y="1942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3" name="Freeform 43"/>
            <p:cNvSpPr>
              <a:spLocks/>
            </p:cNvSpPr>
            <p:nvPr userDrawn="1"/>
          </p:nvSpPr>
          <p:spPr bwMode="hidden">
            <a:xfrm>
              <a:off x="1967" y="0"/>
              <a:ext cx="300" cy="4316"/>
            </a:xfrm>
            <a:custGeom>
              <a:avLst/>
              <a:gdLst/>
              <a:ahLst/>
              <a:cxnLst>
                <a:cxn ang="0">
                  <a:pos x="18" y="2062"/>
                </a:cxn>
                <a:cxn ang="0">
                  <a:pos x="30" y="1750"/>
                </a:cxn>
                <a:cxn ang="0">
                  <a:pos x="54" y="1451"/>
                </a:cxn>
                <a:cxn ang="0">
                  <a:pos x="84" y="1169"/>
                </a:cxn>
                <a:cxn ang="0">
                  <a:pos x="126" y="899"/>
                </a:cxn>
                <a:cxn ang="0">
                  <a:pos x="162" y="641"/>
                </a:cxn>
                <a:cxn ang="0">
                  <a:pos x="209" y="408"/>
                </a:cxn>
                <a:cxn ang="0">
                  <a:pos x="251" y="192"/>
                </a:cxn>
                <a:cxn ang="0">
                  <a:pos x="299" y="0"/>
                </a:cxn>
                <a:cxn ang="0">
                  <a:pos x="287" y="0"/>
                </a:cxn>
                <a:cxn ang="0">
                  <a:pos x="239" y="192"/>
                </a:cxn>
                <a:cxn ang="0">
                  <a:pos x="198" y="408"/>
                </a:cxn>
                <a:cxn ang="0">
                  <a:pos x="156" y="641"/>
                </a:cxn>
                <a:cxn ang="0">
                  <a:pos x="114" y="899"/>
                </a:cxn>
                <a:cxn ang="0">
                  <a:pos x="78" y="1169"/>
                </a:cxn>
                <a:cxn ang="0">
                  <a:pos x="48" y="1451"/>
                </a:cxn>
                <a:cxn ang="0">
                  <a:pos x="24" y="1750"/>
                </a:cxn>
                <a:cxn ang="0">
                  <a:pos x="6" y="2062"/>
                </a:cxn>
                <a:cxn ang="0">
                  <a:pos x="0" y="2374"/>
                </a:cxn>
                <a:cxn ang="0">
                  <a:pos x="12" y="2674"/>
                </a:cxn>
                <a:cxn ang="0">
                  <a:pos x="30" y="2973"/>
                </a:cxn>
                <a:cxn ang="0">
                  <a:pos x="54" y="3255"/>
                </a:cxn>
                <a:cxn ang="0">
                  <a:pos x="96" y="3537"/>
                </a:cxn>
                <a:cxn ang="0">
                  <a:pos x="144" y="3806"/>
                </a:cxn>
                <a:cxn ang="0">
                  <a:pos x="203" y="4064"/>
                </a:cxn>
                <a:cxn ang="0">
                  <a:pos x="275" y="4316"/>
                </a:cxn>
                <a:cxn ang="0">
                  <a:pos x="287" y="4316"/>
                </a:cxn>
                <a:cxn ang="0">
                  <a:pos x="215" y="4064"/>
                </a:cxn>
                <a:cxn ang="0">
                  <a:pos x="156" y="3806"/>
                </a:cxn>
                <a:cxn ang="0">
                  <a:pos x="108" y="3537"/>
                </a:cxn>
                <a:cxn ang="0">
                  <a:pos x="66" y="3261"/>
                </a:cxn>
                <a:cxn ang="0">
                  <a:pos x="42" y="2973"/>
                </a:cxn>
                <a:cxn ang="0">
                  <a:pos x="24" y="2680"/>
                </a:cxn>
                <a:cxn ang="0">
                  <a:pos x="12" y="2374"/>
                </a:cxn>
                <a:cxn ang="0">
                  <a:pos x="18" y="2062"/>
                </a:cxn>
                <a:cxn ang="0">
                  <a:pos x="18" y="2062"/>
                </a:cxn>
              </a:cxnLst>
              <a:rect l="0" t="0" r="r" b="b"/>
              <a:pathLst>
                <a:path w="299" h="4316">
                  <a:moveTo>
                    <a:pt x="18" y="2062"/>
                  </a:moveTo>
                  <a:lnTo>
                    <a:pt x="30" y="1750"/>
                  </a:lnTo>
                  <a:lnTo>
                    <a:pt x="54" y="1451"/>
                  </a:lnTo>
                  <a:lnTo>
                    <a:pt x="84" y="1169"/>
                  </a:lnTo>
                  <a:lnTo>
                    <a:pt x="126" y="899"/>
                  </a:lnTo>
                  <a:lnTo>
                    <a:pt x="162" y="641"/>
                  </a:lnTo>
                  <a:lnTo>
                    <a:pt x="209" y="408"/>
                  </a:lnTo>
                  <a:lnTo>
                    <a:pt x="251" y="192"/>
                  </a:lnTo>
                  <a:lnTo>
                    <a:pt x="299" y="0"/>
                  </a:lnTo>
                  <a:lnTo>
                    <a:pt x="287" y="0"/>
                  </a:lnTo>
                  <a:lnTo>
                    <a:pt x="239" y="192"/>
                  </a:lnTo>
                  <a:lnTo>
                    <a:pt x="198" y="408"/>
                  </a:lnTo>
                  <a:lnTo>
                    <a:pt x="156" y="641"/>
                  </a:lnTo>
                  <a:lnTo>
                    <a:pt x="114" y="899"/>
                  </a:lnTo>
                  <a:lnTo>
                    <a:pt x="78" y="1169"/>
                  </a:lnTo>
                  <a:lnTo>
                    <a:pt x="48" y="1451"/>
                  </a:lnTo>
                  <a:lnTo>
                    <a:pt x="24" y="1750"/>
                  </a:lnTo>
                  <a:lnTo>
                    <a:pt x="6" y="2062"/>
                  </a:lnTo>
                  <a:lnTo>
                    <a:pt x="0" y="2374"/>
                  </a:lnTo>
                  <a:lnTo>
                    <a:pt x="12" y="2674"/>
                  </a:lnTo>
                  <a:lnTo>
                    <a:pt x="30" y="2973"/>
                  </a:lnTo>
                  <a:lnTo>
                    <a:pt x="54" y="3255"/>
                  </a:lnTo>
                  <a:lnTo>
                    <a:pt x="96" y="3537"/>
                  </a:lnTo>
                  <a:lnTo>
                    <a:pt x="144" y="3806"/>
                  </a:lnTo>
                  <a:lnTo>
                    <a:pt x="203" y="4064"/>
                  </a:lnTo>
                  <a:lnTo>
                    <a:pt x="275" y="4316"/>
                  </a:lnTo>
                  <a:lnTo>
                    <a:pt x="287" y="4316"/>
                  </a:lnTo>
                  <a:lnTo>
                    <a:pt x="215" y="4064"/>
                  </a:lnTo>
                  <a:lnTo>
                    <a:pt x="156" y="3806"/>
                  </a:lnTo>
                  <a:lnTo>
                    <a:pt x="108" y="3537"/>
                  </a:lnTo>
                  <a:lnTo>
                    <a:pt x="66" y="3261"/>
                  </a:lnTo>
                  <a:lnTo>
                    <a:pt x="42" y="2973"/>
                  </a:lnTo>
                  <a:lnTo>
                    <a:pt x="24" y="2680"/>
                  </a:lnTo>
                  <a:lnTo>
                    <a:pt x="12" y="2374"/>
                  </a:lnTo>
                  <a:lnTo>
                    <a:pt x="18" y="2062"/>
                  </a:lnTo>
                  <a:lnTo>
                    <a:pt x="18" y="2062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4" name="Freeform 44"/>
            <p:cNvSpPr>
              <a:spLocks/>
            </p:cNvSpPr>
            <p:nvPr userDrawn="1"/>
          </p:nvSpPr>
          <p:spPr bwMode="hidden">
            <a:xfrm>
              <a:off x="1566" y="0"/>
              <a:ext cx="425" cy="4316"/>
            </a:xfrm>
            <a:custGeom>
              <a:avLst/>
              <a:gdLst/>
              <a:ahLst/>
              <a:cxnLst>
                <a:cxn ang="0">
                  <a:pos x="424" y="0"/>
                </a:cxn>
                <a:cxn ang="0">
                  <a:pos x="412" y="0"/>
                </a:cxn>
                <a:cxn ang="0">
                  <a:pos x="316" y="222"/>
                </a:cxn>
                <a:cxn ang="0">
                  <a:pos x="239" y="462"/>
                </a:cxn>
                <a:cxn ang="0">
                  <a:pos x="167" y="707"/>
                </a:cxn>
                <a:cxn ang="0">
                  <a:pos x="107" y="971"/>
                </a:cxn>
                <a:cxn ang="0">
                  <a:pos x="65" y="1247"/>
                </a:cxn>
                <a:cxn ang="0">
                  <a:pos x="29" y="1529"/>
                </a:cxn>
                <a:cxn ang="0">
                  <a:pos x="6" y="1822"/>
                </a:cxn>
                <a:cxn ang="0">
                  <a:pos x="0" y="2122"/>
                </a:cxn>
                <a:cxn ang="0">
                  <a:pos x="6" y="2404"/>
                </a:cxn>
                <a:cxn ang="0">
                  <a:pos x="24" y="2686"/>
                </a:cxn>
                <a:cxn ang="0">
                  <a:pos x="47" y="2961"/>
                </a:cxn>
                <a:cxn ang="0">
                  <a:pos x="89" y="3243"/>
                </a:cxn>
                <a:cxn ang="0">
                  <a:pos x="137" y="3519"/>
                </a:cxn>
                <a:cxn ang="0">
                  <a:pos x="197" y="3788"/>
                </a:cxn>
                <a:cxn ang="0">
                  <a:pos x="269" y="4058"/>
                </a:cxn>
                <a:cxn ang="0">
                  <a:pos x="346" y="4316"/>
                </a:cxn>
                <a:cxn ang="0">
                  <a:pos x="358" y="4316"/>
                </a:cxn>
                <a:cxn ang="0">
                  <a:pos x="281" y="4058"/>
                </a:cxn>
                <a:cxn ang="0">
                  <a:pos x="209" y="3788"/>
                </a:cxn>
                <a:cxn ang="0">
                  <a:pos x="149" y="3519"/>
                </a:cxn>
                <a:cxn ang="0">
                  <a:pos x="101" y="3243"/>
                </a:cxn>
                <a:cxn ang="0">
                  <a:pos x="59" y="2961"/>
                </a:cxn>
                <a:cxn ang="0">
                  <a:pos x="35" y="2686"/>
                </a:cxn>
                <a:cxn ang="0">
                  <a:pos x="18" y="2404"/>
                </a:cxn>
                <a:cxn ang="0">
                  <a:pos x="12" y="2122"/>
                </a:cxn>
                <a:cxn ang="0">
                  <a:pos x="18" y="1822"/>
                </a:cxn>
                <a:cxn ang="0">
                  <a:pos x="41" y="1529"/>
                </a:cxn>
                <a:cxn ang="0">
                  <a:pos x="71" y="1247"/>
                </a:cxn>
                <a:cxn ang="0">
                  <a:pos x="119" y="971"/>
                </a:cxn>
                <a:cxn ang="0">
                  <a:pos x="179" y="707"/>
                </a:cxn>
                <a:cxn ang="0">
                  <a:pos x="245" y="462"/>
                </a:cxn>
                <a:cxn ang="0">
                  <a:pos x="328" y="222"/>
                </a:cxn>
                <a:cxn ang="0">
                  <a:pos x="424" y="0"/>
                </a:cxn>
                <a:cxn ang="0">
                  <a:pos x="424" y="0"/>
                </a:cxn>
              </a:cxnLst>
              <a:rect l="0" t="0" r="r" b="b"/>
              <a:pathLst>
                <a:path w="424" h="4316">
                  <a:moveTo>
                    <a:pt x="424" y="0"/>
                  </a:moveTo>
                  <a:lnTo>
                    <a:pt x="412" y="0"/>
                  </a:lnTo>
                  <a:lnTo>
                    <a:pt x="316" y="222"/>
                  </a:lnTo>
                  <a:lnTo>
                    <a:pt x="239" y="462"/>
                  </a:lnTo>
                  <a:lnTo>
                    <a:pt x="167" y="707"/>
                  </a:lnTo>
                  <a:lnTo>
                    <a:pt x="107" y="971"/>
                  </a:lnTo>
                  <a:lnTo>
                    <a:pt x="65" y="1247"/>
                  </a:lnTo>
                  <a:lnTo>
                    <a:pt x="29" y="1529"/>
                  </a:lnTo>
                  <a:lnTo>
                    <a:pt x="6" y="1822"/>
                  </a:lnTo>
                  <a:lnTo>
                    <a:pt x="0" y="2122"/>
                  </a:lnTo>
                  <a:lnTo>
                    <a:pt x="6" y="2404"/>
                  </a:lnTo>
                  <a:lnTo>
                    <a:pt x="24" y="2686"/>
                  </a:lnTo>
                  <a:lnTo>
                    <a:pt x="47" y="2961"/>
                  </a:lnTo>
                  <a:lnTo>
                    <a:pt x="89" y="3243"/>
                  </a:lnTo>
                  <a:lnTo>
                    <a:pt x="137" y="3519"/>
                  </a:lnTo>
                  <a:lnTo>
                    <a:pt x="197" y="3788"/>
                  </a:lnTo>
                  <a:lnTo>
                    <a:pt x="269" y="4058"/>
                  </a:lnTo>
                  <a:lnTo>
                    <a:pt x="346" y="4316"/>
                  </a:lnTo>
                  <a:lnTo>
                    <a:pt x="358" y="4316"/>
                  </a:lnTo>
                  <a:lnTo>
                    <a:pt x="281" y="4058"/>
                  </a:lnTo>
                  <a:lnTo>
                    <a:pt x="209" y="3788"/>
                  </a:lnTo>
                  <a:lnTo>
                    <a:pt x="149" y="3519"/>
                  </a:lnTo>
                  <a:lnTo>
                    <a:pt x="101" y="3243"/>
                  </a:lnTo>
                  <a:lnTo>
                    <a:pt x="59" y="2961"/>
                  </a:lnTo>
                  <a:lnTo>
                    <a:pt x="35" y="2686"/>
                  </a:lnTo>
                  <a:lnTo>
                    <a:pt x="18" y="2404"/>
                  </a:lnTo>
                  <a:lnTo>
                    <a:pt x="12" y="2122"/>
                  </a:lnTo>
                  <a:lnTo>
                    <a:pt x="18" y="1822"/>
                  </a:lnTo>
                  <a:lnTo>
                    <a:pt x="41" y="1529"/>
                  </a:lnTo>
                  <a:lnTo>
                    <a:pt x="71" y="1247"/>
                  </a:lnTo>
                  <a:lnTo>
                    <a:pt x="119" y="971"/>
                  </a:lnTo>
                  <a:lnTo>
                    <a:pt x="179" y="707"/>
                  </a:lnTo>
                  <a:lnTo>
                    <a:pt x="245" y="462"/>
                  </a:lnTo>
                  <a:lnTo>
                    <a:pt x="328" y="222"/>
                  </a:lnTo>
                  <a:lnTo>
                    <a:pt x="424" y="0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5" name="Freeform 45"/>
            <p:cNvSpPr>
              <a:spLocks/>
            </p:cNvSpPr>
            <p:nvPr userDrawn="1"/>
          </p:nvSpPr>
          <p:spPr bwMode="hidden">
            <a:xfrm>
              <a:off x="1128" y="0"/>
              <a:ext cx="575" cy="4316"/>
            </a:xfrm>
            <a:custGeom>
              <a:avLst/>
              <a:gdLst/>
              <a:ahLst/>
              <a:cxnLst>
                <a:cxn ang="0">
                  <a:pos x="12" y="2146"/>
                </a:cxn>
                <a:cxn ang="0">
                  <a:pos x="24" y="1846"/>
                </a:cxn>
                <a:cxn ang="0">
                  <a:pos x="54" y="1559"/>
                </a:cxn>
                <a:cxn ang="0">
                  <a:pos x="96" y="1277"/>
                </a:cxn>
                <a:cxn ang="0">
                  <a:pos x="162" y="1001"/>
                </a:cxn>
                <a:cxn ang="0">
                  <a:pos x="239" y="731"/>
                </a:cxn>
                <a:cxn ang="0">
                  <a:pos x="335" y="480"/>
                </a:cxn>
                <a:cxn ang="0">
                  <a:pos x="449" y="234"/>
                </a:cxn>
                <a:cxn ang="0">
                  <a:pos x="574" y="0"/>
                </a:cxn>
                <a:cxn ang="0">
                  <a:pos x="562" y="0"/>
                </a:cxn>
                <a:cxn ang="0">
                  <a:pos x="437" y="234"/>
                </a:cxn>
                <a:cxn ang="0">
                  <a:pos x="323" y="480"/>
                </a:cxn>
                <a:cxn ang="0">
                  <a:pos x="227" y="737"/>
                </a:cxn>
                <a:cxn ang="0">
                  <a:pos x="150" y="1001"/>
                </a:cxn>
                <a:cxn ang="0">
                  <a:pos x="84" y="1277"/>
                </a:cxn>
                <a:cxn ang="0">
                  <a:pos x="42" y="1559"/>
                </a:cxn>
                <a:cxn ang="0">
                  <a:pos x="12" y="1852"/>
                </a:cxn>
                <a:cxn ang="0">
                  <a:pos x="0" y="2146"/>
                </a:cxn>
                <a:cxn ang="0">
                  <a:pos x="6" y="2434"/>
                </a:cxn>
                <a:cxn ang="0">
                  <a:pos x="30" y="2715"/>
                </a:cxn>
                <a:cxn ang="0">
                  <a:pos x="66" y="2997"/>
                </a:cxn>
                <a:cxn ang="0">
                  <a:pos x="120" y="3273"/>
                </a:cxn>
                <a:cxn ang="0">
                  <a:pos x="191" y="3549"/>
                </a:cxn>
                <a:cxn ang="0">
                  <a:pos x="275" y="3812"/>
                </a:cxn>
                <a:cxn ang="0">
                  <a:pos x="371" y="4070"/>
                </a:cxn>
                <a:cxn ang="0">
                  <a:pos x="484" y="4316"/>
                </a:cxn>
                <a:cxn ang="0">
                  <a:pos x="496" y="4316"/>
                </a:cxn>
                <a:cxn ang="0">
                  <a:pos x="383" y="4070"/>
                </a:cxn>
                <a:cxn ang="0">
                  <a:pos x="287" y="3812"/>
                </a:cxn>
                <a:cxn ang="0">
                  <a:pos x="203" y="3549"/>
                </a:cxn>
                <a:cxn ang="0">
                  <a:pos x="132" y="3273"/>
                </a:cxn>
                <a:cxn ang="0">
                  <a:pos x="78" y="2997"/>
                </a:cxn>
                <a:cxn ang="0">
                  <a:pos x="42" y="2715"/>
                </a:cxn>
                <a:cxn ang="0">
                  <a:pos x="18" y="2434"/>
                </a:cxn>
                <a:cxn ang="0">
                  <a:pos x="12" y="2146"/>
                </a:cxn>
                <a:cxn ang="0">
                  <a:pos x="12" y="2146"/>
                </a:cxn>
              </a:cxnLst>
              <a:rect l="0" t="0" r="r" b="b"/>
              <a:pathLst>
                <a:path w="574" h="4316">
                  <a:moveTo>
                    <a:pt x="12" y="2146"/>
                  </a:moveTo>
                  <a:lnTo>
                    <a:pt x="24" y="1846"/>
                  </a:lnTo>
                  <a:lnTo>
                    <a:pt x="54" y="1559"/>
                  </a:lnTo>
                  <a:lnTo>
                    <a:pt x="96" y="1277"/>
                  </a:lnTo>
                  <a:lnTo>
                    <a:pt x="162" y="1001"/>
                  </a:lnTo>
                  <a:lnTo>
                    <a:pt x="239" y="731"/>
                  </a:lnTo>
                  <a:lnTo>
                    <a:pt x="335" y="480"/>
                  </a:lnTo>
                  <a:lnTo>
                    <a:pt x="449" y="234"/>
                  </a:lnTo>
                  <a:lnTo>
                    <a:pt x="574" y="0"/>
                  </a:lnTo>
                  <a:lnTo>
                    <a:pt x="562" y="0"/>
                  </a:lnTo>
                  <a:lnTo>
                    <a:pt x="437" y="234"/>
                  </a:lnTo>
                  <a:lnTo>
                    <a:pt x="323" y="480"/>
                  </a:lnTo>
                  <a:lnTo>
                    <a:pt x="227" y="737"/>
                  </a:lnTo>
                  <a:lnTo>
                    <a:pt x="150" y="1001"/>
                  </a:lnTo>
                  <a:lnTo>
                    <a:pt x="84" y="1277"/>
                  </a:lnTo>
                  <a:lnTo>
                    <a:pt x="42" y="1559"/>
                  </a:lnTo>
                  <a:lnTo>
                    <a:pt x="12" y="1852"/>
                  </a:lnTo>
                  <a:lnTo>
                    <a:pt x="0" y="2146"/>
                  </a:lnTo>
                  <a:lnTo>
                    <a:pt x="6" y="2434"/>
                  </a:lnTo>
                  <a:lnTo>
                    <a:pt x="30" y="2715"/>
                  </a:lnTo>
                  <a:lnTo>
                    <a:pt x="66" y="2997"/>
                  </a:lnTo>
                  <a:lnTo>
                    <a:pt x="120" y="3273"/>
                  </a:lnTo>
                  <a:lnTo>
                    <a:pt x="191" y="3549"/>
                  </a:lnTo>
                  <a:lnTo>
                    <a:pt x="275" y="3812"/>
                  </a:lnTo>
                  <a:lnTo>
                    <a:pt x="371" y="4070"/>
                  </a:lnTo>
                  <a:lnTo>
                    <a:pt x="484" y="4316"/>
                  </a:lnTo>
                  <a:lnTo>
                    <a:pt x="496" y="4316"/>
                  </a:lnTo>
                  <a:lnTo>
                    <a:pt x="383" y="4070"/>
                  </a:lnTo>
                  <a:lnTo>
                    <a:pt x="287" y="3812"/>
                  </a:lnTo>
                  <a:lnTo>
                    <a:pt x="203" y="3549"/>
                  </a:lnTo>
                  <a:lnTo>
                    <a:pt x="132" y="3273"/>
                  </a:lnTo>
                  <a:lnTo>
                    <a:pt x="78" y="2997"/>
                  </a:lnTo>
                  <a:lnTo>
                    <a:pt x="42" y="2715"/>
                  </a:lnTo>
                  <a:lnTo>
                    <a:pt x="18" y="2434"/>
                  </a:lnTo>
                  <a:lnTo>
                    <a:pt x="12" y="2146"/>
                  </a:lnTo>
                  <a:lnTo>
                    <a:pt x="12" y="2146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6" name="Freeform 46"/>
            <p:cNvSpPr>
              <a:spLocks/>
            </p:cNvSpPr>
            <p:nvPr userDrawn="1"/>
          </p:nvSpPr>
          <p:spPr bwMode="hidden">
            <a:xfrm>
              <a:off x="702" y="0"/>
              <a:ext cx="737" cy="4316"/>
            </a:xfrm>
            <a:custGeom>
              <a:avLst/>
              <a:gdLst/>
              <a:ahLst/>
              <a:cxnLst>
                <a:cxn ang="0">
                  <a:pos x="12" y="2098"/>
                </a:cxn>
                <a:cxn ang="0">
                  <a:pos x="29" y="1798"/>
                </a:cxn>
                <a:cxn ang="0">
                  <a:pos x="71" y="1505"/>
                </a:cxn>
                <a:cxn ang="0">
                  <a:pos x="131" y="1223"/>
                </a:cxn>
                <a:cxn ang="0">
                  <a:pos x="215" y="941"/>
                </a:cxn>
                <a:cxn ang="0">
                  <a:pos x="316" y="689"/>
                </a:cxn>
                <a:cxn ang="0">
                  <a:pos x="442" y="444"/>
                </a:cxn>
                <a:cxn ang="0">
                  <a:pos x="580" y="216"/>
                </a:cxn>
                <a:cxn ang="0">
                  <a:pos x="735" y="0"/>
                </a:cxn>
                <a:cxn ang="0">
                  <a:pos x="723" y="0"/>
                </a:cxn>
                <a:cxn ang="0">
                  <a:pos x="568" y="210"/>
                </a:cxn>
                <a:cxn ang="0">
                  <a:pos x="430" y="438"/>
                </a:cxn>
                <a:cxn ang="0">
                  <a:pos x="311" y="683"/>
                </a:cxn>
                <a:cxn ang="0">
                  <a:pos x="209" y="941"/>
                </a:cxn>
                <a:cxn ang="0">
                  <a:pos x="125" y="1217"/>
                </a:cxn>
                <a:cxn ang="0">
                  <a:pos x="59" y="1505"/>
                </a:cxn>
                <a:cxn ang="0">
                  <a:pos x="18" y="1798"/>
                </a:cxn>
                <a:cxn ang="0">
                  <a:pos x="0" y="2098"/>
                </a:cxn>
                <a:cxn ang="0">
                  <a:pos x="6" y="2404"/>
                </a:cxn>
                <a:cxn ang="0">
                  <a:pos x="29" y="2709"/>
                </a:cxn>
                <a:cxn ang="0">
                  <a:pos x="77" y="3015"/>
                </a:cxn>
                <a:cxn ang="0">
                  <a:pos x="149" y="3315"/>
                </a:cxn>
                <a:cxn ang="0">
                  <a:pos x="227" y="3573"/>
                </a:cxn>
                <a:cxn ang="0">
                  <a:pos x="316" y="3824"/>
                </a:cxn>
                <a:cxn ang="0">
                  <a:pos x="424" y="4076"/>
                </a:cxn>
                <a:cxn ang="0">
                  <a:pos x="544" y="4316"/>
                </a:cxn>
                <a:cxn ang="0">
                  <a:pos x="556" y="4316"/>
                </a:cxn>
                <a:cxn ang="0">
                  <a:pos x="436" y="4076"/>
                </a:cxn>
                <a:cxn ang="0">
                  <a:pos x="328" y="3824"/>
                </a:cxn>
                <a:cxn ang="0">
                  <a:pos x="239" y="3573"/>
                </a:cxn>
                <a:cxn ang="0">
                  <a:pos x="161" y="3315"/>
                </a:cxn>
                <a:cxn ang="0">
                  <a:pos x="89" y="3015"/>
                </a:cxn>
                <a:cxn ang="0">
                  <a:pos x="41" y="2709"/>
                </a:cxn>
                <a:cxn ang="0">
                  <a:pos x="18" y="2404"/>
                </a:cxn>
                <a:cxn ang="0">
                  <a:pos x="12" y="2098"/>
                </a:cxn>
                <a:cxn ang="0">
                  <a:pos x="12" y="2098"/>
                </a:cxn>
              </a:cxnLst>
              <a:rect l="0" t="0" r="r" b="b"/>
              <a:pathLst>
                <a:path w="735" h="4316">
                  <a:moveTo>
                    <a:pt x="12" y="2098"/>
                  </a:moveTo>
                  <a:lnTo>
                    <a:pt x="29" y="1798"/>
                  </a:lnTo>
                  <a:lnTo>
                    <a:pt x="71" y="1505"/>
                  </a:lnTo>
                  <a:lnTo>
                    <a:pt x="131" y="1223"/>
                  </a:lnTo>
                  <a:lnTo>
                    <a:pt x="215" y="941"/>
                  </a:lnTo>
                  <a:lnTo>
                    <a:pt x="316" y="689"/>
                  </a:lnTo>
                  <a:lnTo>
                    <a:pt x="442" y="444"/>
                  </a:lnTo>
                  <a:lnTo>
                    <a:pt x="580" y="216"/>
                  </a:lnTo>
                  <a:lnTo>
                    <a:pt x="735" y="0"/>
                  </a:lnTo>
                  <a:lnTo>
                    <a:pt x="723" y="0"/>
                  </a:lnTo>
                  <a:lnTo>
                    <a:pt x="568" y="210"/>
                  </a:lnTo>
                  <a:lnTo>
                    <a:pt x="430" y="438"/>
                  </a:lnTo>
                  <a:lnTo>
                    <a:pt x="311" y="683"/>
                  </a:lnTo>
                  <a:lnTo>
                    <a:pt x="209" y="941"/>
                  </a:lnTo>
                  <a:lnTo>
                    <a:pt x="125" y="1217"/>
                  </a:lnTo>
                  <a:lnTo>
                    <a:pt x="59" y="1505"/>
                  </a:lnTo>
                  <a:lnTo>
                    <a:pt x="18" y="1798"/>
                  </a:lnTo>
                  <a:lnTo>
                    <a:pt x="0" y="2098"/>
                  </a:lnTo>
                  <a:lnTo>
                    <a:pt x="6" y="2404"/>
                  </a:lnTo>
                  <a:lnTo>
                    <a:pt x="29" y="2709"/>
                  </a:lnTo>
                  <a:lnTo>
                    <a:pt x="77" y="3015"/>
                  </a:lnTo>
                  <a:lnTo>
                    <a:pt x="149" y="3315"/>
                  </a:lnTo>
                  <a:lnTo>
                    <a:pt x="227" y="3573"/>
                  </a:lnTo>
                  <a:lnTo>
                    <a:pt x="316" y="3824"/>
                  </a:lnTo>
                  <a:lnTo>
                    <a:pt x="424" y="4076"/>
                  </a:lnTo>
                  <a:lnTo>
                    <a:pt x="544" y="4316"/>
                  </a:lnTo>
                  <a:lnTo>
                    <a:pt x="556" y="4316"/>
                  </a:lnTo>
                  <a:lnTo>
                    <a:pt x="436" y="4076"/>
                  </a:lnTo>
                  <a:lnTo>
                    <a:pt x="328" y="3824"/>
                  </a:lnTo>
                  <a:lnTo>
                    <a:pt x="239" y="3573"/>
                  </a:lnTo>
                  <a:lnTo>
                    <a:pt x="161" y="3315"/>
                  </a:lnTo>
                  <a:lnTo>
                    <a:pt x="89" y="3015"/>
                  </a:lnTo>
                  <a:lnTo>
                    <a:pt x="41" y="2709"/>
                  </a:lnTo>
                  <a:lnTo>
                    <a:pt x="18" y="2404"/>
                  </a:lnTo>
                  <a:lnTo>
                    <a:pt x="12" y="2098"/>
                  </a:lnTo>
                  <a:lnTo>
                    <a:pt x="12" y="2098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7" name="Freeform 47"/>
            <p:cNvSpPr>
              <a:spLocks/>
            </p:cNvSpPr>
            <p:nvPr userDrawn="1"/>
          </p:nvSpPr>
          <p:spPr bwMode="hidden">
            <a:xfrm>
              <a:off x="288" y="0"/>
              <a:ext cx="840" cy="4316"/>
            </a:xfrm>
            <a:custGeom>
              <a:avLst/>
              <a:gdLst/>
              <a:ahLst/>
              <a:cxnLst>
                <a:cxn ang="0">
                  <a:pos x="18" y="1948"/>
                </a:cxn>
                <a:cxn ang="0">
                  <a:pos x="48" y="1708"/>
                </a:cxn>
                <a:cxn ang="0">
                  <a:pos x="96" y="1475"/>
                </a:cxn>
                <a:cxn ang="0">
                  <a:pos x="161" y="1235"/>
                </a:cxn>
                <a:cxn ang="0">
                  <a:pos x="251" y="995"/>
                </a:cxn>
                <a:cxn ang="0">
                  <a:pos x="365" y="755"/>
                </a:cxn>
                <a:cxn ang="0">
                  <a:pos x="496" y="510"/>
                </a:cxn>
                <a:cxn ang="0">
                  <a:pos x="658" y="258"/>
                </a:cxn>
                <a:cxn ang="0">
                  <a:pos x="741" y="132"/>
                </a:cxn>
                <a:cxn ang="0">
                  <a:pos x="837" y="0"/>
                </a:cxn>
                <a:cxn ang="0">
                  <a:pos x="825" y="0"/>
                </a:cxn>
                <a:cxn ang="0">
                  <a:pos x="729" y="132"/>
                </a:cxn>
                <a:cxn ang="0">
                  <a:pos x="640" y="258"/>
                </a:cxn>
                <a:cxn ang="0">
                  <a:pos x="562" y="384"/>
                </a:cxn>
                <a:cxn ang="0">
                  <a:pos x="484" y="510"/>
                </a:cxn>
                <a:cxn ang="0">
                  <a:pos x="353" y="755"/>
                </a:cxn>
                <a:cxn ang="0">
                  <a:pos x="239" y="995"/>
                </a:cxn>
                <a:cxn ang="0">
                  <a:pos x="150" y="1235"/>
                </a:cxn>
                <a:cxn ang="0">
                  <a:pos x="84" y="1469"/>
                </a:cxn>
                <a:cxn ang="0">
                  <a:pos x="36" y="1702"/>
                </a:cxn>
                <a:cxn ang="0">
                  <a:pos x="6" y="1942"/>
                </a:cxn>
                <a:cxn ang="0">
                  <a:pos x="0" y="2200"/>
                </a:cxn>
                <a:cxn ang="0">
                  <a:pos x="12" y="2470"/>
                </a:cxn>
                <a:cxn ang="0">
                  <a:pos x="48" y="2739"/>
                </a:cxn>
                <a:cxn ang="0">
                  <a:pos x="114" y="3027"/>
                </a:cxn>
                <a:cxn ang="0">
                  <a:pos x="150" y="3171"/>
                </a:cxn>
                <a:cxn ang="0">
                  <a:pos x="197" y="3321"/>
                </a:cxn>
                <a:cxn ang="0">
                  <a:pos x="245" y="3477"/>
                </a:cxn>
                <a:cxn ang="0">
                  <a:pos x="305" y="3639"/>
                </a:cxn>
                <a:cxn ang="0">
                  <a:pos x="365" y="3800"/>
                </a:cxn>
                <a:cxn ang="0">
                  <a:pos x="437" y="3968"/>
                </a:cxn>
                <a:cxn ang="0">
                  <a:pos x="508" y="4136"/>
                </a:cxn>
                <a:cxn ang="0">
                  <a:pos x="592" y="4316"/>
                </a:cxn>
                <a:cxn ang="0">
                  <a:pos x="604" y="4316"/>
                </a:cxn>
                <a:cxn ang="0">
                  <a:pos x="520" y="4136"/>
                </a:cxn>
                <a:cxn ang="0">
                  <a:pos x="448" y="3968"/>
                </a:cxn>
                <a:cxn ang="0">
                  <a:pos x="377" y="3800"/>
                </a:cxn>
                <a:cxn ang="0">
                  <a:pos x="317" y="3639"/>
                </a:cxn>
                <a:cxn ang="0">
                  <a:pos x="257" y="3477"/>
                </a:cxn>
                <a:cxn ang="0">
                  <a:pos x="209" y="3327"/>
                </a:cxn>
                <a:cxn ang="0">
                  <a:pos x="161" y="3171"/>
                </a:cxn>
                <a:cxn ang="0">
                  <a:pos x="126" y="3027"/>
                </a:cxn>
                <a:cxn ang="0">
                  <a:pos x="60" y="2739"/>
                </a:cxn>
                <a:cxn ang="0">
                  <a:pos x="24" y="2470"/>
                </a:cxn>
                <a:cxn ang="0">
                  <a:pos x="12" y="2206"/>
                </a:cxn>
                <a:cxn ang="0">
                  <a:pos x="18" y="1948"/>
                </a:cxn>
                <a:cxn ang="0">
                  <a:pos x="18" y="1948"/>
                </a:cxn>
              </a:cxnLst>
              <a:rect l="0" t="0" r="r" b="b"/>
              <a:pathLst>
                <a:path w="837" h="4316">
                  <a:moveTo>
                    <a:pt x="18" y="1948"/>
                  </a:moveTo>
                  <a:lnTo>
                    <a:pt x="48" y="1708"/>
                  </a:lnTo>
                  <a:lnTo>
                    <a:pt x="96" y="1475"/>
                  </a:lnTo>
                  <a:lnTo>
                    <a:pt x="161" y="1235"/>
                  </a:lnTo>
                  <a:lnTo>
                    <a:pt x="251" y="995"/>
                  </a:lnTo>
                  <a:lnTo>
                    <a:pt x="365" y="755"/>
                  </a:lnTo>
                  <a:lnTo>
                    <a:pt x="496" y="510"/>
                  </a:lnTo>
                  <a:lnTo>
                    <a:pt x="658" y="258"/>
                  </a:lnTo>
                  <a:lnTo>
                    <a:pt x="741" y="132"/>
                  </a:lnTo>
                  <a:lnTo>
                    <a:pt x="837" y="0"/>
                  </a:lnTo>
                  <a:lnTo>
                    <a:pt x="825" y="0"/>
                  </a:lnTo>
                  <a:lnTo>
                    <a:pt x="729" y="132"/>
                  </a:lnTo>
                  <a:lnTo>
                    <a:pt x="640" y="258"/>
                  </a:lnTo>
                  <a:lnTo>
                    <a:pt x="562" y="384"/>
                  </a:lnTo>
                  <a:lnTo>
                    <a:pt x="484" y="510"/>
                  </a:lnTo>
                  <a:lnTo>
                    <a:pt x="353" y="755"/>
                  </a:lnTo>
                  <a:lnTo>
                    <a:pt x="239" y="995"/>
                  </a:lnTo>
                  <a:lnTo>
                    <a:pt x="150" y="1235"/>
                  </a:lnTo>
                  <a:lnTo>
                    <a:pt x="84" y="1469"/>
                  </a:lnTo>
                  <a:lnTo>
                    <a:pt x="36" y="1702"/>
                  </a:lnTo>
                  <a:lnTo>
                    <a:pt x="6" y="1942"/>
                  </a:lnTo>
                  <a:lnTo>
                    <a:pt x="0" y="2200"/>
                  </a:lnTo>
                  <a:lnTo>
                    <a:pt x="12" y="2470"/>
                  </a:lnTo>
                  <a:lnTo>
                    <a:pt x="48" y="2739"/>
                  </a:lnTo>
                  <a:lnTo>
                    <a:pt x="114" y="3027"/>
                  </a:lnTo>
                  <a:lnTo>
                    <a:pt x="150" y="3171"/>
                  </a:lnTo>
                  <a:lnTo>
                    <a:pt x="197" y="3321"/>
                  </a:lnTo>
                  <a:lnTo>
                    <a:pt x="245" y="3477"/>
                  </a:lnTo>
                  <a:lnTo>
                    <a:pt x="305" y="3639"/>
                  </a:lnTo>
                  <a:lnTo>
                    <a:pt x="365" y="3800"/>
                  </a:lnTo>
                  <a:lnTo>
                    <a:pt x="437" y="3968"/>
                  </a:lnTo>
                  <a:lnTo>
                    <a:pt x="508" y="4136"/>
                  </a:lnTo>
                  <a:lnTo>
                    <a:pt x="592" y="4316"/>
                  </a:lnTo>
                  <a:lnTo>
                    <a:pt x="604" y="4316"/>
                  </a:lnTo>
                  <a:lnTo>
                    <a:pt x="520" y="4136"/>
                  </a:lnTo>
                  <a:lnTo>
                    <a:pt x="448" y="3968"/>
                  </a:lnTo>
                  <a:lnTo>
                    <a:pt x="377" y="3800"/>
                  </a:lnTo>
                  <a:lnTo>
                    <a:pt x="317" y="3639"/>
                  </a:lnTo>
                  <a:lnTo>
                    <a:pt x="257" y="3477"/>
                  </a:lnTo>
                  <a:lnTo>
                    <a:pt x="209" y="3327"/>
                  </a:lnTo>
                  <a:lnTo>
                    <a:pt x="161" y="3171"/>
                  </a:lnTo>
                  <a:lnTo>
                    <a:pt x="126" y="3027"/>
                  </a:lnTo>
                  <a:lnTo>
                    <a:pt x="60" y="2739"/>
                  </a:lnTo>
                  <a:lnTo>
                    <a:pt x="24" y="2470"/>
                  </a:lnTo>
                  <a:lnTo>
                    <a:pt x="12" y="2206"/>
                  </a:lnTo>
                  <a:lnTo>
                    <a:pt x="18" y="1948"/>
                  </a:lnTo>
                  <a:lnTo>
                    <a:pt x="18" y="1948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128" name="Freeform 48"/>
          <p:cNvSpPr>
            <a:spLocks/>
          </p:cNvSpPr>
          <p:nvPr userDrawn="1"/>
        </p:nvSpPr>
        <p:spPr bwMode="hidden">
          <a:xfrm>
            <a:off x="9525" y="4605338"/>
            <a:ext cx="962025" cy="2246312"/>
          </a:xfrm>
          <a:custGeom>
            <a:avLst/>
            <a:gdLst/>
            <a:ahLst/>
            <a:cxnLst>
              <a:cxn ang="0">
                <a:pos x="0" y="54"/>
              </a:cxn>
              <a:cxn ang="0">
                <a:pos x="42" y="228"/>
              </a:cxn>
              <a:cxn ang="0">
                <a:pos x="96" y="402"/>
              </a:cxn>
              <a:cxn ang="0">
                <a:pos x="161" y="576"/>
              </a:cxn>
              <a:cxn ang="0">
                <a:pos x="227" y="744"/>
              </a:cxn>
              <a:cxn ang="0">
                <a:pos x="305" y="917"/>
              </a:cxn>
              <a:cxn ang="0">
                <a:pos x="389" y="1085"/>
              </a:cxn>
              <a:cxn ang="0">
                <a:pos x="484" y="1253"/>
              </a:cxn>
              <a:cxn ang="0">
                <a:pos x="586" y="1415"/>
              </a:cxn>
              <a:cxn ang="0">
                <a:pos x="604" y="1415"/>
              </a:cxn>
              <a:cxn ang="0">
                <a:pos x="496" y="1247"/>
              </a:cxn>
              <a:cxn ang="0">
                <a:pos x="401" y="1073"/>
              </a:cxn>
              <a:cxn ang="0">
                <a:pos x="311" y="899"/>
              </a:cxn>
              <a:cxn ang="0">
                <a:pos x="233" y="720"/>
              </a:cxn>
              <a:cxn ang="0">
                <a:pos x="161" y="546"/>
              </a:cxn>
              <a:cxn ang="0">
                <a:pos x="102" y="366"/>
              </a:cxn>
              <a:cxn ang="0">
                <a:pos x="48" y="180"/>
              </a:cxn>
              <a:cxn ang="0">
                <a:pos x="0" y="0"/>
              </a:cxn>
              <a:cxn ang="0">
                <a:pos x="0" y="54"/>
              </a:cxn>
              <a:cxn ang="0">
                <a:pos x="0" y="54"/>
              </a:cxn>
            </a:cxnLst>
            <a:rect l="0" t="0" r="r" b="b"/>
            <a:pathLst>
              <a:path w="604" h="1415">
                <a:moveTo>
                  <a:pt x="0" y="54"/>
                </a:moveTo>
                <a:lnTo>
                  <a:pt x="42" y="228"/>
                </a:lnTo>
                <a:lnTo>
                  <a:pt x="96" y="402"/>
                </a:lnTo>
                <a:lnTo>
                  <a:pt x="161" y="576"/>
                </a:lnTo>
                <a:lnTo>
                  <a:pt x="227" y="744"/>
                </a:lnTo>
                <a:lnTo>
                  <a:pt x="305" y="917"/>
                </a:lnTo>
                <a:lnTo>
                  <a:pt x="389" y="1085"/>
                </a:lnTo>
                <a:lnTo>
                  <a:pt x="484" y="1253"/>
                </a:lnTo>
                <a:lnTo>
                  <a:pt x="586" y="1415"/>
                </a:lnTo>
                <a:lnTo>
                  <a:pt x="604" y="1415"/>
                </a:lnTo>
                <a:lnTo>
                  <a:pt x="496" y="1247"/>
                </a:lnTo>
                <a:lnTo>
                  <a:pt x="401" y="1073"/>
                </a:lnTo>
                <a:lnTo>
                  <a:pt x="311" y="899"/>
                </a:lnTo>
                <a:lnTo>
                  <a:pt x="233" y="720"/>
                </a:lnTo>
                <a:lnTo>
                  <a:pt x="161" y="546"/>
                </a:lnTo>
                <a:lnTo>
                  <a:pt x="102" y="366"/>
                </a:lnTo>
                <a:lnTo>
                  <a:pt x="48" y="180"/>
                </a:lnTo>
                <a:lnTo>
                  <a:pt x="0" y="0"/>
                </a:lnTo>
                <a:lnTo>
                  <a:pt x="0" y="54"/>
                </a:lnTo>
                <a:lnTo>
                  <a:pt x="0" y="54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29" name="Freeform 49"/>
          <p:cNvSpPr>
            <a:spLocks/>
          </p:cNvSpPr>
          <p:nvPr userDrawn="1"/>
        </p:nvSpPr>
        <p:spPr bwMode="hidden">
          <a:xfrm>
            <a:off x="9525" y="6175375"/>
            <a:ext cx="361950" cy="6762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08" y="240"/>
              </a:cxn>
              <a:cxn ang="0">
                <a:pos x="215" y="426"/>
              </a:cxn>
              <a:cxn ang="0">
                <a:pos x="227" y="426"/>
              </a:cxn>
              <a:cxn ang="0">
                <a:pos x="167" y="330"/>
              </a:cxn>
              <a:cxn ang="0">
                <a:pos x="114" y="222"/>
              </a:cxn>
              <a:cxn ang="0">
                <a:pos x="0" y="0"/>
              </a:cxn>
              <a:cxn ang="0">
                <a:pos x="0" y="30"/>
              </a:cxn>
              <a:cxn ang="0">
                <a:pos x="0" y="30"/>
              </a:cxn>
            </a:cxnLst>
            <a:rect l="0" t="0" r="r" b="b"/>
            <a:pathLst>
              <a:path w="227" h="426">
                <a:moveTo>
                  <a:pt x="0" y="30"/>
                </a:moveTo>
                <a:lnTo>
                  <a:pt x="108" y="240"/>
                </a:lnTo>
                <a:lnTo>
                  <a:pt x="215" y="426"/>
                </a:lnTo>
                <a:lnTo>
                  <a:pt x="227" y="426"/>
                </a:lnTo>
                <a:lnTo>
                  <a:pt x="167" y="330"/>
                </a:lnTo>
                <a:lnTo>
                  <a:pt x="114" y="222"/>
                </a:lnTo>
                <a:lnTo>
                  <a:pt x="0" y="0"/>
                </a:lnTo>
                <a:lnTo>
                  <a:pt x="0" y="30"/>
                </a:lnTo>
                <a:lnTo>
                  <a:pt x="0" y="30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0" name="Freeform 50"/>
          <p:cNvSpPr>
            <a:spLocks/>
          </p:cNvSpPr>
          <p:nvPr userDrawn="1"/>
        </p:nvSpPr>
        <p:spPr bwMode="hidden">
          <a:xfrm>
            <a:off x="7581900" y="0"/>
            <a:ext cx="1562100" cy="2835275"/>
          </a:xfrm>
          <a:custGeom>
            <a:avLst/>
            <a:gdLst/>
            <a:ahLst/>
            <a:cxnLst>
              <a:cxn ang="0">
                <a:pos x="981" y="1786"/>
              </a:cxn>
              <a:cxn ang="0">
                <a:pos x="981" y="1720"/>
              </a:cxn>
              <a:cxn ang="0">
                <a:pos x="969" y="1666"/>
              </a:cxn>
              <a:cxn ang="0">
                <a:pos x="957" y="1613"/>
              </a:cxn>
              <a:cxn ang="0">
                <a:pos x="921" y="1487"/>
              </a:cxn>
              <a:cxn ang="0">
                <a:pos x="885" y="1361"/>
              </a:cxn>
              <a:cxn ang="0">
                <a:pos x="796" y="1121"/>
              </a:cxn>
              <a:cxn ang="0">
                <a:pos x="682" y="899"/>
              </a:cxn>
              <a:cxn ang="0">
                <a:pos x="562" y="689"/>
              </a:cxn>
              <a:cxn ang="0">
                <a:pos x="431" y="498"/>
              </a:cxn>
              <a:cxn ang="0">
                <a:pos x="293" y="318"/>
              </a:cxn>
              <a:cxn ang="0">
                <a:pos x="150" y="150"/>
              </a:cxn>
              <a:cxn ang="0">
                <a:pos x="12" y="0"/>
              </a:cxn>
              <a:cxn ang="0">
                <a:pos x="0" y="0"/>
              </a:cxn>
              <a:cxn ang="0">
                <a:pos x="138" y="150"/>
              </a:cxn>
              <a:cxn ang="0">
                <a:pos x="275" y="318"/>
              </a:cxn>
              <a:cxn ang="0">
                <a:pos x="413" y="498"/>
              </a:cxn>
              <a:cxn ang="0">
                <a:pos x="545" y="689"/>
              </a:cxn>
              <a:cxn ang="0">
                <a:pos x="670" y="899"/>
              </a:cxn>
              <a:cxn ang="0">
                <a:pos x="778" y="1121"/>
              </a:cxn>
              <a:cxn ang="0">
                <a:pos x="873" y="1361"/>
              </a:cxn>
              <a:cxn ang="0">
                <a:pos x="909" y="1487"/>
              </a:cxn>
              <a:cxn ang="0">
                <a:pos x="945" y="1619"/>
              </a:cxn>
              <a:cxn ang="0">
                <a:pos x="963" y="1702"/>
              </a:cxn>
              <a:cxn ang="0">
                <a:pos x="981" y="1786"/>
              </a:cxn>
              <a:cxn ang="0">
                <a:pos x="981" y="1786"/>
              </a:cxn>
            </a:cxnLst>
            <a:rect l="0" t="0" r="r" b="b"/>
            <a:pathLst>
              <a:path w="981" h="1786">
                <a:moveTo>
                  <a:pt x="981" y="1786"/>
                </a:moveTo>
                <a:lnTo>
                  <a:pt x="981" y="1720"/>
                </a:lnTo>
                <a:lnTo>
                  <a:pt x="969" y="1666"/>
                </a:lnTo>
                <a:lnTo>
                  <a:pt x="957" y="1613"/>
                </a:lnTo>
                <a:lnTo>
                  <a:pt x="921" y="1487"/>
                </a:lnTo>
                <a:lnTo>
                  <a:pt x="885" y="1361"/>
                </a:lnTo>
                <a:lnTo>
                  <a:pt x="796" y="1121"/>
                </a:lnTo>
                <a:lnTo>
                  <a:pt x="682" y="899"/>
                </a:lnTo>
                <a:lnTo>
                  <a:pt x="562" y="689"/>
                </a:lnTo>
                <a:lnTo>
                  <a:pt x="431" y="498"/>
                </a:lnTo>
                <a:lnTo>
                  <a:pt x="293" y="318"/>
                </a:lnTo>
                <a:lnTo>
                  <a:pt x="150" y="150"/>
                </a:lnTo>
                <a:lnTo>
                  <a:pt x="12" y="0"/>
                </a:lnTo>
                <a:lnTo>
                  <a:pt x="0" y="0"/>
                </a:lnTo>
                <a:lnTo>
                  <a:pt x="138" y="150"/>
                </a:lnTo>
                <a:lnTo>
                  <a:pt x="275" y="318"/>
                </a:lnTo>
                <a:lnTo>
                  <a:pt x="413" y="498"/>
                </a:lnTo>
                <a:lnTo>
                  <a:pt x="545" y="689"/>
                </a:lnTo>
                <a:lnTo>
                  <a:pt x="670" y="899"/>
                </a:lnTo>
                <a:lnTo>
                  <a:pt x="778" y="1121"/>
                </a:lnTo>
                <a:lnTo>
                  <a:pt x="873" y="1361"/>
                </a:lnTo>
                <a:lnTo>
                  <a:pt x="909" y="1487"/>
                </a:lnTo>
                <a:lnTo>
                  <a:pt x="945" y="1619"/>
                </a:lnTo>
                <a:lnTo>
                  <a:pt x="963" y="1702"/>
                </a:lnTo>
                <a:lnTo>
                  <a:pt x="981" y="1786"/>
                </a:lnTo>
                <a:lnTo>
                  <a:pt x="981" y="1786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1" name="Freeform 51"/>
          <p:cNvSpPr>
            <a:spLocks/>
          </p:cNvSpPr>
          <p:nvPr userDrawn="1"/>
        </p:nvSpPr>
        <p:spPr bwMode="hidden">
          <a:xfrm>
            <a:off x="8002588" y="0"/>
            <a:ext cx="1141412" cy="1341438"/>
          </a:xfrm>
          <a:custGeom>
            <a:avLst/>
            <a:gdLst/>
            <a:ahLst/>
            <a:cxnLst>
              <a:cxn ang="0">
                <a:pos x="717" y="845"/>
              </a:cxn>
              <a:cxn ang="0">
                <a:pos x="717" y="821"/>
              </a:cxn>
              <a:cxn ang="0">
                <a:pos x="574" y="605"/>
              </a:cxn>
              <a:cxn ang="0">
                <a:pos x="406" y="396"/>
              </a:cxn>
              <a:cxn ang="0">
                <a:pos x="221" y="192"/>
              </a:cxn>
              <a:cxn ang="0">
                <a:pos x="17" y="0"/>
              </a:cxn>
              <a:cxn ang="0">
                <a:pos x="0" y="0"/>
              </a:cxn>
              <a:cxn ang="0">
                <a:pos x="209" y="198"/>
              </a:cxn>
              <a:cxn ang="0">
                <a:pos x="400" y="408"/>
              </a:cxn>
              <a:cxn ang="0">
                <a:pos x="568" y="623"/>
              </a:cxn>
              <a:cxn ang="0">
                <a:pos x="717" y="845"/>
              </a:cxn>
              <a:cxn ang="0">
                <a:pos x="717" y="845"/>
              </a:cxn>
            </a:cxnLst>
            <a:rect l="0" t="0" r="r" b="b"/>
            <a:pathLst>
              <a:path w="717" h="845">
                <a:moveTo>
                  <a:pt x="717" y="845"/>
                </a:moveTo>
                <a:lnTo>
                  <a:pt x="717" y="821"/>
                </a:lnTo>
                <a:lnTo>
                  <a:pt x="574" y="605"/>
                </a:lnTo>
                <a:lnTo>
                  <a:pt x="406" y="396"/>
                </a:lnTo>
                <a:lnTo>
                  <a:pt x="221" y="192"/>
                </a:lnTo>
                <a:lnTo>
                  <a:pt x="17" y="0"/>
                </a:lnTo>
                <a:lnTo>
                  <a:pt x="0" y="0"/>
                </a:lnTo>
                <a:lnTo>
                  <a:pt x="209" y="198"/>
                </a:lnTo>
                <a:lnTo>
                  <a:pt x="400" y="408"/>
                </a:lnTo>
                <a:lnTo>
                  <a:pt x="568" y="623"/>
                </a:lnTo>
                <a:lnTo>
                  <a:pt x="717" y="845"/>
                </a:lnTo>
                <a:lnTo>
                  <a:pt x="717" y="845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3" name="Freeform 53"/>
          <p:cNvSpPr>
            <a:spLocks/>
          </p:cNvSpPr>
          <p:nvPr userDrawn="1"/>
        </p:nvSpPr>
        <p:spPr bwMode="hidden">
          <a:xfrm>
            <a:off x="9525" y="0"/>
            <a:ext cx="1362075" cy="2236788"/>
          </a:xfrm>
          <a:custGeom>
            <a:avLst/>
            <a:gdLst/>
            <a:ahLst/>
            <a:cxnLst>
              <a:cxn ang="0">
                <a:pos x="0" y="1361"/>
              </a:cxn>
              <a:cxn ang="0">
                <a:pos x="0" y="1409"/>
              </a:cxn>
              <a:cxn ang="0">
                <a:pos x="54" y="1211"/>
              </a:cxn>
              <a:cxn ang="0">
                <a:pos x="126" y="1013"/>
              </a:cxn>
              <a:cxn ang="0">
                <a:pos x="215" y="827"/>
              </a:cxn>
              <a:cxn ang="0">
                <a:pos x="311" y="647"/>
              </a:cxn>
              <a:cxn ang="0">
                <a:pos x="431" y="474"/>
              </a:cxn>
              <a:cxn ang="0">
                <a:pos x="556" y="312"/>
              </a:cxn>
              <a:cxn ang="0">
                <a:pos x="700" y="150"/>
              </a:cxn>
              <a:cxn ang="0">
                <a:pos x="855" y="0"/>
              </a:cxn>
              <a:cxn ang="0">
                <a:pos x="837" y="0"/>
              </a:cxn>
              <a:cxn ang="0">
                <a:pos x="688" y="144"/>
              </a:cxn>
              <a:cxn ang="0">
                <a:pos x="550" y="300"/>
              </a:cxn>
              <a:cxn ang="0">
                <a:pos x="425" y="462"/>
              </a:cxn>
              <a:cxn ang="0">
                <a:pos x="311" y="629"/>
              </a:cxn>
              <a:cxn ang="0">
                <a:pos x="215" y="803"/>
              </a:cxn>
              <a:cxn ang="0">
                <a:pos x="132" y="983"/>
              </a:cxn>
              <a:cxn ang="0">
                <a:pos x="60" y="1169"/>
              </a:cxn>
              <a:cxn ang="0">
                <a:pos x="0" y="1361"/>
              </a:cxn>
              <a:cxn ang="0">
                <a:pos x="0" y="1361"/>
              </a:cxn>
            </a:cxnLst>
            <a:rect l="0" t="0" r="r" b="b"/>
            <a:pathLst>
              <a:path w="855" h="1409">
                <a:moveTo>
                  <a:pt x="0" y="1361"/>
                </a:moveTo>
                <a:lnTo>
                  <a:pt x="0" y="1409"/>
                </a:lnTo>
                <a:lnTo>
                  <a:pt x="54" y="1211"/>
                </a:lnTo>
                <a:lnTo>
                  <a:pt x="126" y="1013"/>
                </a:lnTo>
                <a:lnTo>
                  <a:pt x="215" y="827"/>
                </a:lnTo>
                <a:lnTo>
                  <a:pt x="311" y="647"/>
                </a:lnTo>
                <a:lnTo>
                  <a:pt x="431" y="474"/>
                </a:lnTo>
                <a:lnTo>
                  <a:pt x="556" y="312"/>
                </a:lnTo>
                <a:lnTo>
                  <a:pt x="700" y="150"/>
                </a:lnTo>
                <a:lnTo>
                  <a:pt x="855" y="0"/>
                </a:lnTo>
                <a:lnTo>
                  <a:pt x="837" y="0"/>
                </a:lnTo>
                <a:lnTo>
                  <a:pt x="688" y="144"/>
                </a:lnTo>
                <a:lnTo>
                  <a:pt x="550" y="300"/>
                </a:lnTo>
                <a:lnTo>
                  <a:pt x="425" y="462"/>
                </a:lnTo>
                <a:lnTo>
                  <a:pt x="311" y="629"/>
                </a:lnTo>
                <a:lnTo>
                  <a:pt x="215" y="803"/>
                </a:lnTo>
                <a:lnTo>
                  <a:pt x="132" y="983"/>
                </a:lnTo>
                <a:lnTo>
                  <a:pt x="60" y="1169"/>
                </a:lnTo>
                <a:lnTo>
                  <a:pt x="0" y="1361"/>
                </a:lnTo>
                <a:lnTo>
                  <a:pt x="0" y="1361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4" name="Freeform 54"/>
          <p:cNvSpPr>
            <a:spLocks/>
          </p:cNvSpPr>
          <p:nvPr userDrawn="1"/>
        </p:nvSpPr>
        <p:spPr bwMode="hidden">
          <a:xfrm>
            <a:off x="9525" y="0"/>
            <a:ext cx="933450" cy="950913"/>
          </a:xfrm>
          <a:custGeom>
            <a:avLst/>
            <a:gdLst/>
            <a:ahLst/>
            <a:cxnLst>
              <a:cxn ang="0">
                <a:pos x="586" y="0"/>
              </a:cxn>
              <a:cxn ang="0">
                <a:pos x="568" y="0"/>
              </a:cxn>
              <a:cxn ang="0">
                <a:pos x="407" y="132"/>
              </a:cxn>
              <a:cxn ang="0">
                <a:pos x="257" y="270"/>
              </a:cxn>
              <a:cxn ang="0">
                <a:pos x="120" y="420"/>
              </a:cxn>
              <a:cxn ang="0">
                <a:pos x="0" y="575"/>
              </a:cxn>
              <a:cxn ang="0">
                <a:pos x="0" y="599"/>
              </a:cxn>
              <a:cxn ang="0">
                <a:pos x="120" y="432"/>
              </a:cxn>
              <a:cxn ang="0">
                <a:pos x="257" y="282"/>
              </a:cxn>
              <a:cxn ang="0">
                <a:pos x="413" y="138"/>
              </a:cxn>
              <a:cxn ang="0">
                <a:pos x="586" y="0"/>
              </a:cxn>
              <a:cxn ang="0">
                <a:pos x="586" y="0"/>
              </a:cxn>
            </a:cxnLst>
            <a:rect l="0" t="0" r="r" b="b"/>
            <a:pathLst>
              <a:path w="586" h="599">
                <a:moveTo>
                  <a:pt x="586" y="0"/>
                </a:moveTo>
                <a:lnTo>
                  <a:pt x="568" y="0"/>
                </a:lnTo>
                <a:lnTo>
                  <a:pt x="407" y="132"/>
                </a:lnTo>
                <a:lnTo>
                  <a:pt x="257" y="270"/>
                </a:lnTo>
                <a:lnTo>
                  <a:pt x="120" y="420"/>
                </a:lnTo>
                <a:lnTo>
                  <a:pt x="0" y="575"/>
                </a:lnTo>
                <a:lnTo>
                  <a:pt x="0" y="599"/>
                </a:lnTo>
                <a:lnTo>
                  <a:pt x="120" y="432"/>
                </a:lnTo>
                <a:lnTo>
                  <a:pt x="257" y="282"/>
                </a:lnTo>
                <a:lnTo>
                  <a:pt x="413" y="138"/>
                </a:lnTo>
                <a:lnTo>
                  <a:pt x="586" y="0"/>
                </a:lnTo>
                <a:lnTo>
                  <a:pt x="586" y="0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5" name="Freeform 55"/>
          <p:cNvSpPr>
            <a:spLocks/>
          </p:cNvSpPr>
          <p:nvPr userDrawn="1"/>
        </p:nvSpPr>
        <p:spPr bwMode="hidden">
          <a:xfrm>
            <a:off x="9525" y="0"/>
            <a:ext cx="428625" cy="400050"/>
          </a:xfrm>
          <a:custGeom>
            <a:avLst/>
            <a:gdLst/>
            <a:ahLst/>
            <a:cxnLst>
              <a:cxn ang="0">
                <a:pos x="269" y="0"/>
              </a:cxn>
              <a:cxn ang="0">
                <a:pos x="251" y="0"/>
              </a:cxn>
              <a:cxn ang="0">
                <a:pos x="120" y="114"/>
              </a:cxn>
              <a:cxn ang="0">
                <a:pos x="60" y="174"/>
              </a:cxn>
              <a:cxn ang="0">
                <a:pos x="0" y="234"/>
              </a:cxn>
              <a:cxn ang="0">
                <a:pos x="0" y="252"/>
              </a:cxn>
              <a:cxn ang="0">
                <a:pos x="126" y="120"/>
              </a:cxn>
              <a:cxn ang="0">
                <a:pos x="269" y="0"/>
              </a:cxn>
              <a:cxn ang="0">
                <a:pos x="269" y="0"/>
              </a:cxn>
            </a:cxnLst>
            <a:rect l="0" t="0" r="r" b="b"/>
            <a:pathLst>
              <a:path w="269" h="252">
                <a:moveTo>
                  <a:pt x="269" y="0"/>
                </a:moveTo>
                <a:lnTo>
                  <a:pt x="251" y="0"/>
                </a:lnTo>
                <a:lnTo>
                  <a:pt x="120" y="114"/>
                </a:lnTo>
                <a:lnTo>
                  <a:pt x="60" y="174"/>
                </a:lnTo>
                <a:lnTo>
                  <a:pt x="0" y="234"/>
                </a:lnTo>
                <a:lnTo>
                  <a:pt x="0" y="252"/>
                </a:lnTo>
                <a:lnTo>
                  <a:pt x="126" y="120"/>
                </a:lnTo>
                <a:lnTo>
                  <a:pt x="269" y="0"/>
                </a:lnTo>
                <a:lnTo>
                  <a:pt x="269" y="0"/>
                </a:lnTo>
                <a:close/>
              </a:path>
            </a:pathLst>
          </a:custGeom>
          <a:solidFill>
            <a:srgbClr val="A9CFB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6" name="Line 56"/>
          <p:cNvSpPr>
            <a:spLocks noChangeShapeType="1"/>
          </p:cNvSpPr>
          <p:nvPr userDrawn="1"/>
        </p:nvSpPr>
        <p:spPr bwMode="hidden">
          <a:xfrm>
            <a:off x="1588" y="4364038"/>
            <a:ext cx="9140825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7" name="Line 57"/>
          <p:cNvSpPr>
            <a:spLocks noChangeShapeType="1"/>
          </p:cNvSpPr>
          <p:nvPr userDrawn="1"/>
        </p:nvSpPr>
        <p:spPr bwMode="hidden">
          <a:xfrm>
            <a:off x="1588" y="3740150"/>
            <a:ext cx="9140825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38" name="Line 58"/>
          <p:cNvSpPr>
            <a:spLocks noChangeShapeType="1"/>
          </p:cNvSpPr>
          <p:nvPr userDrawn="1"/>
        </p:nvSpPr>
        <p:spPr bwMode="hidden">
          <a:xfrm>
            <a:off x="1588" y="4987925"/>
            <a:ext cx="9140825" cy="0"/>
          </a:xfrm>
          <a:prstGeom prst="line">
            <a:avLst/>
          </a:prstGeom>
          <a:noFill/>
          <a:ln w="15875">
            <a:solidFill>
              <a:srgbClr val="C9E1D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41" name="Group 59"/>
          <p:cNvGrpSpPr>
            <a:grpSpLocks/>
          </p:cNvGrpSpPr>
          <p:nvPr userDrawn="1"/>
        </p:nvGrpSpPr>
        <p:grpSpPr bwMode="auto">
          <a:xfrm>
            <a:off x="1588" y="622300"/>
            <a:ext cx="9140825" cy="2493963"/>
            <a:chOff x="1" y="392"/>
            <a:chExt cx="5758" cy="1571"/>
          </a:xfrm>
        </p:grpSpPr>
        <p:sp>
          <p:nvSpPr>
            <p:cNvPr id="46140" name="Line 60"/>
            <p:cNvSpPr>
              <a:spLocks noChangeShapeType="1"/>
            </p:cNvSpPr>
            <p:nvPr userDrawn="1"/>
          </p:nvSpPr>
          <p:spPr bwMode="hidden">
            <a:xfrm>
              <a:off x="1" y="784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41" name="Line 61"/>
            <p:cNvSpPr>
              <a:spLocks noChangeShapeType="1"/>
            </p:cNvSpPr>
            <p:nvPr userDrawn="1"/>
          </p:nvSpPr>
          <p:spPr bwMode="hidden">
            <a:xfrm>
              <a:off x="1" y="1963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42" name="Line 62"/>
            <p:cNvSpPr>
              <a:spLocks noChangeShapeType="1"/>
            </p:cNvSpPr>
            <p:nvPr userDrawn="1"/>
          </p:nvSpPr>
          <p:spPr bwMode="hidden">
            <a:xfrm>
              <a:off x="1" y="1570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43" name="Line 63"/>
            <p:cNvSpPr>
              <a:spLocks noChangeShapeType="1"/>
            </p:cNvSpPr>
            <p:nvPr userDrawn="1"/>
          </p:nvSpPr>
          <p:spPr bwMode="hidden">
            <a:xfrm>
              <a:off x="1" y="1177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44" name="Line 64"/>
            <p:cNvSpPr>
              <a:spLocks noChangeShapeType="1"/>
            </p:cNvSpPr>
            <p:nvPr userDrawn="1"/>
          </p:nvSpPr>
          <p:spPr bwMode="hidden">
            <a:xfrm>
              <a:off x="1" y="392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145" name="Line 65"/>
          <p:cNvSpPr>
            <a:spLocks noChangeShapeType="1"/>
          </p:cNvSpPr>
          <p:nvPr userDrawn="1"/>
        </p:nvSpPr>
        <p:spPr bwMode="hidden">
          <a:xfrm>
            <a:off x="1588" y="6235700"/>
            <a:ext cx="9140825" cy="0"/>
          </a:xfrm>
          <a:prstGeom prst="line">
            <a:avLst/>
          </a:prstGeom>
          <a:noFill/>
          <a:ln w="15875">
            <a:solidFill>
              <a:srgbClr val="C9E1D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146" name="Line 66"/>
          <p:cNvSpPr>
            <a:spLocks noChangeShapeType="1"/>
          </p:cNvSpPr>
          <p:nvPr userDrawn="1"/>
        </p:nvSpPr>
        <p:spPr bwMode="hidden">
          <a:xfrm>
            <a:off x="1588" y="5611813"/>
            <a:ext cx="9140825" cy="0"/>
          </a:xfrm>
          <a:prstGeom prst="line">
            <a:avLst/>
          </a:prstGeom>
          <a:noFill/>
          <a:ln w="15875">
            <a:solidFill>
              <a:srgbClr val="C9E1D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9DEBEF90-263E-49CD-974A-981DC64AF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60325" y="287338"/>
            <a:ext cx="8802688" cy="604837"/>
          </a:xfrm>
          <a:prstGeom prst="rect">
            <a:avLst/>
          </a:prstGeom>
          <a:gradFill rotWithShape="0">
            <a:gsLst>
              <a:gs pos="0">
                <a:srgbClr val="A9CFB5"/>
              </a:gs>
              <a:gs pos="100000">
                <a:srgbClr val="2F533A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04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7538" y="301625"/>
            <a:ext cx="73294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grpSp>
        <p:nvGrpSpPr>
          <p:cNvPr id="1050" name="Group 71"/>
          <p:cNvGrpSpPr>
            <a:grpSpLocks/>
          </p:cNvGrpSpPr>
          <p:nvPr userDrawn="1"/>
        </p:nvGrpSpPr>
        <p:grpSpPr bwMode="auto">
          <a:xfrm>
            <a:off x="7751763" y="0"/>
            <a:ext cx="1392237" cy="1412875"/>
            <a:chOff x="5352" y="0"/>
            <a:chExt cx="408" cy="414"/>
          </a:xfrm>
        </p:grpSpPr>
        <p:sp>
          <p:nvSpPr>
            <p:cNvPr id="46132" name="Freeform 52"/>
            <p:cNvSpPr>
              <a:spLocks/>
            </p:cNvSpPr>
            <p:nvPr userDrawn="1"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rgbClr val="A9CFB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099" name="Rectangle 19"/>
            <p:cNvSpPr>
              <a:spLocks noChangeArrowheads="1"/>
            </p:cNvSpPr>
            <p:nvPr userDrawn="1"/>
          </p:nvSpPr>
          <p:spPr bwMode="auto">
            <a:xfrm>
              <a:off x="5580" y="0"/>
              <a:ext cx="180" cy="34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A9CFB5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53" name="Group 27"/>
            <p:cNvGrpSpPr>
              <a:grpSpLocks/>
            </p:cNvGrpSpPr>
            <p:nvPr userDrawn="1"/>
          </p:nvGrpSpPr>
          <p:grpSpPr bwMode="auto">
            <a:xfrm flipH="1">
              <a:off x="5410" y="0"/>
              <a:ext cx="350" cy="344"/>
              <a:chOff x="5410" y="0"/>
              <a:chExt cx="350" cy="344"/>
            </a:xfrm>
          </p:grpSpPr>
          <p:sp>
            <p:nvSpPr>
              <p:cNvPr id="46100" name="Rectangle 20"/>
              <p:cNvSpPr>
                <a:spLocks noChangeArrowheads="1"/>
              </p:cNvSpPr>
              <p:nvPr userDrawn="1"/>
            </p:nvSpPr>
            <p:spPr bwMode="auto">
              <a:xfrm>
                <a:off x="5585" y="85"/>
                <a:ext cx="87" cy="89"/>
              </a:xfrm>
              <a:prstGeom prst="rect">
                <a:avLst/>
              </a:prstGeom>
              <a:solidFill>
                <a:srgbClr val="A9CFB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hlink"/>
                  </a:solidFill>
                </a:endParaRPr>
              </a:p>
            </p:txBody>
          </p:sp>
          <p:sp>
            <p:nvSpPr>
              <p:cNvPr id="46101" name="Rectangle 21"/>
              <p:cNvSpPr>
                <a:spLocks noChangeArrowheads="1"/>
              </p:cNvSpPr>
              <p:nvPr userDrawn="1"/>
            </p:nvSpPr>
            <p:spPr bwMode="auto">
              <a:xfrm>
                <a:off x="5672" y="0"/>
                <a:ext cx="88" cy="87"/>
              </a:xfrm>
              <a:prstGeom prst="rect">
                <a:avLst/>
              </a:prstGeom>
              <a:solidFill>
                <a:srgbClr val="A9CFB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hlink"/>
                  </a:solidFill>
                </a:endParaRPr>
              </a:p>
            </p:txBody>
          </p:sp>
          <p:sp>
            <p:nvSpPr>
              <p:cNvPr id="46102" name="Rectangle 22"/>
              <p:cNvSpPr>
                <a:spLocks noChangeArrowheads="1"/>
              </p:cNvSpPr>
              <p:nvPr userDrawn="1"/>
            </p:nvSpPr>
            <p:spPr bwMode="auto">
              <a:xfrm>
                <a:off x="5672" y="85"/>
                <a:ext cx="88" cy="89"/>
              </a:xfrm>
              <a:prstGeom prst="rect">
                <a:avLst/>
              </a:prstGeom>
              <a:solidFill>
                <a:srgbClr val="53936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46103" name="Rectangle 23"/>
              <p:cNvSpPr>
                <a:spLocks noChangeArrowheads="1"/>
              </p:cNvSpPr>
              <p:nvPr userDrawn="1"/>
            </p:nvSpPr>
            <p:spPr bwMode="auto">
              <a:xfrm>
                <a:off x="5500" y="173"/>
                <a:ext cx="86" cy="87"/>
              </a:xfrm>
              <a:prstGeom prst="rect">
                <a:avLst/>
              </a:prstGeom>
              <a:solidFill>
                <a:srgbClr val="A9CFB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hlink"/>
                  </a:solidFill>
                </a:endParaRPr>
              </a:p>
            </p:txBody>
          </p:sp>
          <p:sp>
            <p:nvSpPr>
              <p:cNvPr id="46104" name="Rectangle 24"/>
              <p:cNvSpPr>
                <a:spLocks noChangeArrowheads="1"/>
              </p:cNvSpPr>
              <p:nvPr userDrawn="1"/>
            </p:nvSpPr>
            <p:spPr bwMode="auto">
              <a:xfrm>
                <a:off x="5410" y="86"/>
                <a:ext cx="89" cy="87"/>
              </a:xfrm>
              <a:prstGeom prst="rect">
                <a:avLst/>
              </a:prstGeom>
              <a:solidFill>
                <a:srgbClr val="2F533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46105" name="Rectangle 25"/>
              <p:cNvSpPr>
                <a:spLocks noChangeArrowheads="1"/>
              </p:cNvSpPr>
              <p:nvPr userDrawn="1"/>
            </p:nvSpPr>
            <p:spPr bwMode="auto">
              <a:xfrm>
                <a:off x="5585" y="171"/>
                <a:ext cx="87" cy="87"/>
              </a:xfrm>
              <a:prstGeom prst="rect">
                <a:avLst/>
              </a:prstGeom>
              <a:solidFill>
                <a:srgbClr val="53936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46106" name="Rectangle 26"/>
              <p:cNvSpPr>
                <a:spLocks noChangeArrowheads="1"/>
              </p:cNvSpPr>
              <p:nvPr userDrawn="1"/>
            </p:nvSpPr>
            <p:spPr bwMode="auto">
              <a:xfrm>
                <a:off x="5500" y="258"/>
                <a:ext cx="86" cy="86"/>
              </a:xfrm>
              <a:prstGeom prst="rect">
                <a:avLst/>
              </a:prstGeom>
              <a:solidFill>
                <a:srgbClr val="53936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>
                  <a:solidFill>
                    <a:schemeClr val="accent2"/>
                  </a:solidFill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0" r:id="rId3"/>
    <p:sldLayoutId id="2147483849" r:id="rId4"/>
    <p:sldLayoutId id="2147483848" r:id="rId5"/>
    <p:sldLayoutId id="2147483847" r:id="rId6"/>
    <p:sldLayoutId id="2147483846" r:id="rId7"/>
    <p:sldLayoutId id="2147483845" r:id="rId8"/>
    <p:sldLayoutId id="2147483844" r:id="rId9"/>
    <p:sldLayoutId id="2147483843" r:id="rId10"/>
    <p:sldLayoutId id="2147483842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2F533A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%203.av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%205.sw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%202.avi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%204.av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519238" y="796925"/>
            <a:ext cx="6088062" cy="815975"/>
          </a:xfrm>
        </p:spPr>
        <p:txBody>
          <a:bodyPr/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класс,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– Карачук Э. А.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Тема урока: «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Первый и второй законы Ньютона»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584200" y="2205038"/>
            <a:ext cx="54356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/>
              <a:t>Цель: </a:t>
            </a:r>
          </a:p>
          <a:p>
            <a:r>
              <a:rPr lang="ru-RU" sz="2000" b="1" dirty="0"/>
              <a:t>1.</a:t>
            </a:r>
            <a:r>
              <a:rPr lang="ru-RU" sz="2000" dirty="0"/>
              <a:t> Создать условия для изучения законов Ньютона.</a:t>
            </a:r>
          </a:p>
          <a:p>
            <a:r>
              <a:rPr lang="ru-RU" sz="2000" b="1" dirty="0"/>
              <a:t>2. </a:t>
            </a:r>
            <a:r>
              <a:rPr lang="ru-RU" sz="2000" dirty="0"/>
              <a:t>Создать условия для развития умений вступать в речевое общение, умение обобщать.</a:t>
            </a:r>
          </a:p>
          <a:p>
            <a:r>
              <a:rPr lang="ru-RU" sz="2000" b="1" dirty="0"/>
              <a:t>3. </a:t>
            </a:r>
            <a:r>
              <a:rPr lang="ru-RU" sz="2000" dirty="0"/>
              <a:t>Создать условия для воспитания аккуратности, воли и настойчивости для достижения конечного результата.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трелка вправо 3">
            <a:hlinkClick r:id="rId2" action="ppaction://hlinkfile"/>
          </p:cNvPr>
          <p:cNvSpPr/>
          <p:nvPr/>
        </p:nvSpPr>
        <p:spPr>
          <a:xfrm>
            <a:off x="977900" y="5549900"/>
            <a:ext cx="1155700" cy="736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3" y="-19050"/>
            <a:ext cx="8662987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6350"/>
            <a:ext cx="8596312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-26988"/>
            <a:ext cx="8656637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34925"/>
            <a:ext cx="8616950" cy="682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Второй  закон Ньютона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84363"/>
            <a:ext cx="6638925" cy="41624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Ускорение тела прямо пропорционально равнодействующей сил, приложенных к телу, и обратно пропорционально его массе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ru-RU" sz="3200" smtClean="0">
              <a:solidFill>
                <a:srgbClr val="2F533A"/>
              </a:solidFill>
            </a:endParaRPr>
          </a:p>
        </p:txBody>
      </p:sp>
      <p:pic>
        <p:nvPicPr>
          <p:cNvPr id="17412" name="Picture 5" descr="Второй закон Ньют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911600"/>
            <a:ext cx="2209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трелка вправо 3">
            <a:hlinkClick r:id="rId2" action="ppaction://hlinkfile"/>
          </p:cNvPr>
          <p:cNvSpPr/>
          <p:nvPr/>
        </p:nvSpPr>
        <p:spPr>
          <a:xfrm>
            <a:off x="914400" y="5359400"/>
            <a:ext cx="1384300" cy="889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2 закона Ньютона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203825"/>
          </a:xfrm>
        </p:spPr>
        <p:txBody>
          <a:bodyPr/>
          <a:lstStyle/>
          <a:p>
            <a:pPr eaLnBrk="1" hangingPunct="1"/>
            <a:r>
              <a:rPr lang="ru-RU" smtClean="0"/>
              <a:t>Закон справедлив для любых сил.</a:t>
            </a:r>
          </a:p>
          <a:p>
            <a:pPr eaLnBrk="1" hangingPunct="1"/>
            <a:r>
              <a:rPr lang="ru-RU" smtClean="0"/>
              <a:t>Сила </a:t>
            </a:r>
            <a:r>
              <a:rPr lang="en-US" smtClean="0"/>
              <a:t>F</a:t>
            </a:r>
            <a:r>
              <a:rPr lang="ru-RU" smtClean="0"/>
              <a:t> является причиной и определяет ускорение а.</a:t>
            </a:r>
          </a:p>
          <a:p>
            <a:pPr eaLnBrk="1" hangingPunct="1"/>
            <a:r>
              <a:rPr lang="ru-RU" smtClean="0"/>
              <a:t>Вектор ускорения сонаправлен с вектором силы.</a:t>
            </a:r>
          </a:p>
          <a:p>
            <a:pPr eaLnBrk="1" hangingPunct="1"/>
            <a:r>
              <a:rPr lang="ru-RU" smtClean="0"/>
              <a:t>Если на тело действуют несколько сил, берется результирующая.</a:t>
            </a:r>
          </a:p>
          <a:p>
            <a:pPr eaLnBrk="1" hangingPunct="1"/>
            <a:r>
              <a:rPr lang="ru-RU" smtClean="0"/>
              <a:t>Если результирующая сила равна нулю, то ускорение равно нулю, т.е. получаем 1 закон Ньютона.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Documents and Settings\Vika\Рабочий стол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3795" name="Picture 5" descr="законы Ньютона К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03200" y="876300"/>
            <a:ext cx="52324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/>
              <a:t>Задачи: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изучить 1 закон ньютона.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изучить 2 закон </a:t>
            </a:r>
            <a:r>
              <a:rPr lang="ru-RU" sz="2000" dirty="0" smtClean="0"/>
              <a:t>Ньютона.</a:t>
            </a:r>
            <a:endParaRPr lang="ru-RU" sz="2000" dirty="0"/>
          </a:p>
          <a:p>
            <a:pPr>
              <a:buFont typeface="Arial" charset="0"/>
              <a:buChar char="•"/>
            </a:pPr>
            <a:r>
              <a:rPr lang="ru-RU" sz="2000" dirty="0"/>
              <a:t> ввести понятия силы и вес тела.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рассмотреть особенности 2 </a:t>
            </a:r>
            <a:r>
              <a:rPr lang="ru-RU" sz="2000" dirty="0" smtClean="0"/>
              <a:t>закона Ньютона, раскрыть </a:t>
            </a:r>
            <a:r>
              <a:rPr lang="ru-RU" sz="2000" dirty="0"/>
              <a:t>суть законов.</a:t>
            </a:r>
          </a:p>
          <a:p>
            <a:pPr>
              <a:buFont typeface="Arial" charset="0"/>
              <a:buChar char="•"/>
            </a:pPr>
            <a:r>
              <a:rPr lang="ru-RU" sz="2000" dirty="0"/>
              <a:t> узнать границы применимости.</a:t>
            </a:r>
          </a:p>
          <a:p>
            <a:pPr>
              <a:buFont typeface="Arial" charset="0"/>
              <a:buChar char="•"/>
            </a:pPr>
            <a:endParaRPr lang="ru-RU" dirty="0"/>
          </a:p>
          <a:p>
            <a:pPr>
              <a:buFont typeface="Arial" charset="0"/>
              <a:buChar char="•"/>
            </a:pPr>
            <a:endParaRPr lang="ru-RU" dirty="0"/>
          </a:p>
        </p:txBody>
      </p:sp>
      <p:pic>
        <p:nvPicPr>
          <p:cNvPr id="4102" name="Picture 4" descr="1 закон Ньюто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4413" y="1077913"/>
            <a:ext cx="1077912" cy="1220787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03" name="Picture 5" descr="Второй закон Ньют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34100" y="1638300"/>
            <a:ext cx="1117600" cy="1412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04" name="Picture 4" descr="третий закон Ньютон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04088" y="2833688"/>
            <a:ext cx="1471612" cy="12414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/>
              <a:t>    </a:t>
            </a:r>
            <a:r>
              <a:rPr lang="ru-RU" sz="2000" smtClean="0"/>
              <a:t>Данный урок-презентация развивает следующие ключевые компетенции: </a:t>
            </a:r>
          </a:p>
          <a:p>
            <a:r>
              <a:rPr lang="ru-RU" sz="2000" smtClean="0"/>
              <a:t>Ценностно-смысловые;</a:t>
            </a:r>
          </a:p>
          <a:p>
            <a:r>
              <a:rPr lang="ru-RU" sz="2000" smtClean="0"/>
              <a:t>Общекультурные;</a:t>
            </a:r>
          </a:p>
          <a:p>
            <a:r>
              <a:rPr lang="ru-RU" sz="2000" smtClean="0"/>
              <a:t>Учебно-познавательные;</a:t>
            </a:r>
          </a:p>
          <a:p>
            <a:r>
              <a:rPr lang="ru-RU" sz="2000" smtClean="0"/>
              <a:t>Информационные;</a:t>
            </a:r>
          </a:p>
          <a:p>
            <a:r>
              <a:rPr lang="ru-RU" sz="2000" smtClean="0"/>
              <a:t>Коммуникативные;</a:t>
            </a:r>
          </a:p>
          <a:p>
            <a:r>
              <a:rPr lang="ru-RU" sz="2000" smtClean="0"/>
              <a:t>Социально-трудовые.</a:t>
            </a:r>
          </a:p>
          <a:p>
            <a:pPr>
              <a:buFont typeface="Wingdings" pitchFamily="2" charset="2"/>
              <a:buNone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8138" y="1444625"/>
            <a:ext cx="8027987" cy="3382963"/>
          </a:xfrm>
        </p:spPr>
        <p:txBody>
          <a:bodyPr/>
          <a:lstStyle/>
          <a:p>
            <a:pPr algn="ctr" eaLnBrk="1" hangingPunct="1"/>
            <a:r>
              <a:rPr lang="ru-RU" sz="5400" b="1" smtClean="0">
                <a:solidFill>
                  <a:schemeClr val="tx1"/>
                </a:solidFill>
              </a:rPr>
              <a:t>Законы Ньютона</a:t>
            </a:r>
            <a:br>
              <a:rPr lang="ru-RU" sz="5400" b="1" smtClean="0">
                <a:solidFill>
                  <a:schemeClr val="tx1"/>
                </a:solidFill>
              </a:rPr>
            </a:br>
            <a:r>
              <a:rPr lang="ru-RU" sz="5400" b="1" smtClean="0">
                <a:solidFill>
                  <a:schemeClr val="tx1"/>
                </a:solidFill>
              </a:rPr>
              <a:t/>
            </a:r>
            <a:br>
              <a:rPr lang="ru-RU" sz="5400" b="1" smtClean="0">
                <a:solidFill>
                  <a:schemeClr val="tx1"/>
                </a:solidFill>
              </a:rPr>
            </a:br>
            <a:endParaRPr lang="ru-RU" sz="54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Первый закон Ньютона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84363"/>
            <a:ext cx="7832725" cy="41624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Если на тело не действуют силы или их действие скомпенсировано, то данное тело находится в состоянии покоя или равномерного прямолинейного движения.</a:t>
            </a:r>
          </a:p>
        </p:txBody>
      </p:sp>
      <p:pic>
        <p:nvPicPr>
          <p:cNvPr id="6148" name="Picture 4" descr="1 закон Ньют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83313" y="3617913"/>
            <a:ext cx="2682875" cy="303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Первый закон Ньютона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84363"/>
            <a:ext cx="6346825" cy="47085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Первый закон Ньютона называют законом инерции.</a:t>
            </a:r>
          </a:p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Системы отсчета, относительно которых тела движутся с постоянной скоростью при компенсации внешних воздействий на них, называются инерциальными.</a:t>
            </a:r>
          </a:p>
        </p:txBody>
      </p:sp>
      <p:pic>
        <p:nvPicPr>
          <p:cNvPr id="7172" name="Picture 4" descr="1 закон Ньют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4913" y="3656013"/>
            <a:ext cx="2682875" cy="303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Первый закон Ньютона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884363"/>
            <a:ext cx="7832725" cy="41624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Существуют такие системы отсчета, относительно которых поступательно движущееся тело сохраняет свою скорость постоянной, если на него не действуют другие тела (или действия других тел компенсируется).</a:t>
            </a:r>
          </a:p>
        </p:txBody>
      </p:sp>
      <p:pic>
        <p:nvPicPr>
          <p:cNvPr id="8196" name="Picture 4" descr="1 закон Ньюто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83313" y="3617913"/>
            <a:ext cx="2682875" cy="303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>
            <a:hlinkClick r:id="rId2" action="ppaction://hlinkfile"/>
          </p:cNvPr>
          <p:cNvSpPr/>
          <p:nvPr/>
        </p:nvSpPr>
        <p:spPr>
          <a:xfrm>
            <a:off x="584200" y="5867400"/>
            <a:ext cx="11557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Второй  закон Ньютона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414463"/>
            <a:ext cx="6638925" cy="4162425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</a:pPr>
            <a:r>
              <a:rPr lang="ru-RU" sz="3200" smtClean="0">
                <a:solidFill>
                  <a:srgbClr val="2F533A"/>
                </a:solidFill>
              </a:rPr>
              <a:t>	Если два тела взаимодействуют друг с другом, то ускорения этих тел обратно пропорциональны их массам</a:t>
            </a:r>
          </a:p>
          <a:p>
            <a:pPr marL="533400" indent="-533400" eaLnBrk="1" hangingPunct="1">
              <a:buFont typeface="Wingdings" pitchFamily="2" charset="2"/>
              <a:buNone/>
            </a:pPr>
            <a:endParaRPr lang="ru-RU" sz="3200" smtClean="0">
              <a:solidFill>
                <a:srgbClr val="2F533A"/>
              </a:solidFill>
            </a:endParaRPr>
          </a:p>
        </p:txBody>
      </p:sp>
      <p:pic>
        <p:nvPicPr>
          <p:cNvPr id="10244" name="Picture 5" descr="1-9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0850" y="3606800"/>
            <a:ext cx="5934075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трелка вправо 3">
            <a:hlinkClick r:id="rId2" action="ppaction://hlinkfile"/>
          </p:cNvPr>
          <p:cNvSpPr/>
          <p:nvPr/>
        </p:nvSpPr>
        <p:spPr>
          <a:xfrm>
            <a:off x="571500" y="5816600"/>
            <a:ext cx="1219200" cy="584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5211</TotalTime>
  <Words>326</Words>
  <Application>Microsoft Office PowerPoint</Application>
  <PresentationFormat>Экран (4:3)</PresentationFormat>
  <Paragraphs>52</Paragraphs>
  <Slides>20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Times New Roman</vt:lpstr>
      <vt:lpstr>Wingdings</vt:lpstr>
      <vt:lpstr>Пиксел</vt:lpstr>
      <vt:lpstr>Физика 10 класс, Учитель – Карачук Э. А. Тема урока: «Первый и второй законы Ньютона»</vt:lpstr>
      <vt:lpstr>Презентация PowerPoint</vt:lpstr>
      <vt:lpstr>Законы Ньютона  </vt:lpstr>
      <vt:lpstr>Первый закон Ньютона </vt:lpstr>
      <vt:lpstr>Первый закон Ньютона </vt:lpstr>
      <vt:lpstr>Первый закон Ньютона </vt:lpstr>
      <vt:lpstr>Презентация PowerPoint</vt:lpstr>
      <vt:lpstr>Второй  закон Ньютона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Второй  закон Ньютона </vt:lpstr>
      <vt:lpstr>Презентация PowerPoint</vt:lpstr>
      <vt:lpstr>Особенности 2 закона Ньютона</vt:lpstr>
      <vt:lpstr>Презентация PowerPoint</vt:lpstr>
      <vt:lpstr>Презентация PowerPoint</vt:lpstr>
      <vt:lpstr>Презентация PowerPoint</vt:lpstr>
    </vt:vector>
  </TitlesOfParts>
  <Company>НФПК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khmelds</dc:creator>
  <cp:lastModifiedBy>9</cp:lastModifiedBy>
  <cp:revision>99</cp:revision>
  <dcterms:created xsi:type="dcterms:W3CDTF">2004-04-01T12:51:15Z</dcterms:created>
  <dcterms:modified xsi:type="dcterms:W3CDTF">2022-12-20T11:36:36Z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TC060889761049</vt:lpwstr>
  </property>
</Properties>
</file>